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6" r:id="rId3"/>
    <p:sldId id="267" r:id="rId4"/>
    <p:sldId id="273" r:id="rId5"/>
    <p:sldId id="272" r:id="rId6"/>
    <p:sldId id="268" r:id="rId7"/>
    <p:sldId id="269" r:id="rId8"/>
    <p:sldId id="274" r:id="rId9"/>
    <p:sldId id="270" r:id="rId10"/>
    <p:sldId id="293" r:id="rId11"/>
    <p:sldId id="294" r:id="rId12"/>
    <p:sldId id="271" r:id="rId13"/>
    <p:sldId id="283" r:id="rId14"/>
    <p:sldId id="284" r:id="rId15"/>
    <p:sldId id="286" r:id="rId16"/>
    <p:sldId id="290" r:id="rId17"/>
    <p:sldId id="291" r:id="rId18"/>
    <p:sldId id="279" r:id="rId19"/>
    <p:sldId id="277" r:id="rId20"/>
    <p:sldId id="282" r:id="rId21"/>
    <p:sldId id="280" r:id="rId22"/>
    <p:sldId id="278" r:id="rId23"/>
    <p:sldId id="285" r:id="rId24"/>
    <p:sldId id="276" r:id="rId25"/>
    <p:sldId id="275" r:id="rId26"/>
    <p:sldId id="287" r:id="rId27"/>
    <p:sldId id="281" r:id="rId28"/>
    <p:sldId id="292" r:id="rId29"/>
    <p:sldId id="288" r:id="rId30"/>
    <p:sldId id="289" r:id="rId3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3621D8-DB2F-4C54-A83E-9D0593435188}" v="34" dt="2023-07-05T01:39:21.503"/>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MINH 20181659" userId="cf837aa5-6d68-4b63-997d-186bdfcbe6bf" providerId="ADAL" clId="{963621D8-DB2F-4C54-A83E-9D0593435188}"/>
    <pc:docChg chg="undo redo custSel addSld modSld sldOrd">
      <pc:chgData name="TRAN QUANG MINH 20181659" userId="cf837aa5-6d68-4b63-997d-186bdfcbe6bf" providerId="ADAL" clId="{963621D8-DB2F-4C54-A83E-9D0593435188}" dt="2023-07-05T02:16:53.931" v="1224" actId="1076"/>
      <pc:docMkLst>
        <pc:docMk/>
      </pc:docMkLst>
      <pc:sldChg chg="addSp delSp mod">
        <pc:chgData name="TRAN QUANG MINH 20181659" userId="cf837aa5-6d68-4b63-997d-186bdfcbe6bf" providerId="ADAL" clId="{963621D8-DB2F-4C54-A83E-9D0593435188}" dt="2023-07-04T18:23:35.480" v="2" actId="478"/>
        <pc:sldMkLst>
          <pc:docMk/>
          <pc:sldMk cId="954388684" sldId="270"/>
        </pc:sldMkLst>
        <pc:picChg chg="add del">
          <ac:chgData name="TRAN QUANG MINH 20181659" userId="cf837aa5-6d68-4b63-997d-186bdfcbe6bf" providerId="ADAL" clId="{963621D8-DB2F-4C54-A83E-9D0593435188}" dt="2023-07-04T18:23:35.480" v="2" actId="478"/>
          <ac:picMkLst>
            <pc:docMk/>
            <pc:sldMk cId="954388684" sldId="270"/>
            <ac:picMk id="3" creationId="{DAB23810-59BC-9EDB-7A93-C2BA58ACE935}"/>
          </ac:picMkLst>
        </pc:picChg>
      </pc:sldChg>
      <pc:sldChg chg="delSp modSp add mod ord">
        <pc:chgData name="TRAN QUANG MINH 20181659" userId="cf837aa5-6d68-4b63-997d-186bdfcbe6bf" providerId="ADAL" clId="{963621D8-DB2F-4C54-A83E-9D0593435188}" dt="2023-07-05T00:54:49.371" v="107"/>
        <pc:sldMkLst>
          <pc:docMk/>
          <pc:sldMk cId="304144053" sldId="275"/>
        </pc:sldMkLst>
        <pc:picChg chg="mod">
          <ac:chgData name="TRAN QUANG MINH 20181659" userId="cf837aa5-6d68-4b63-997d-186bdfcbe6bf" providerId="ADAL" clId="{963621D8-DB2F-4C54-A83E-9D0593435188}" dt="2023-07-04T18:23:47.068" v="8" actId="1076"/>
          <ac:picMkLst>
            <pc:docMk/>
            <pc:sldMk cId="304144053" sldId="275"/>
            <ac:picMk id="3" creationId="{DAB23810-59BC-9EDB-7A93-C2BA58ACE935}"/>
          </ac:picMkLst>
        </pc:picChg>
        <pc:picChg chg="del">
          <ac:chgData name="TRAN QUANG MINH 20181659" userId="cf837aa5-6d68-4b63-997d-186bdfcbe6bf" providerId="ADAL" clId="{963621D8-DB2F-4C54-A83E-9D0593435188}" dt="2023-07-04T18:23:38.535" v="4" actId="478"/>
          <ac:picMkLst>
            <pc:docMk/>
            <pc:sldMk cId="304144053" sldId="275"/>
            <ac:picMk id="8" creationId="{039CD19F-146D-F1F3-6CD2-E2856C789FCF}"/>
          </ac:picMkLst>
        </pc:picChg>
      </pc:sldChg>
      <pc:sldChg chg="addSp delSp modSp add mod ord">
        <pc:chgData name="TRAN QUANG MINH 20181659" userId="cf837aa5-6d68-4b63-997d-186bdfcbe6bf" providerId="ADAL" clId="{963621D8-DB2F-4C54-A83E-9D0593435188}" dt="2023-07-05T01:36:20.682" v="350" actId="20577"/>
        <pc:sldMkLst>
          <pc:docMk/>
          <pc:sldMk cId="3926132954" sldId="276"/>
        </pc:sldMkLst>
        <pc:spChg chg="mod">
          <ac:chgData name="TRAN QUANG MINH 20181659" userId="cf837aa5-6d68-4b63-997d-186bdfcbe6bf" providerId="ADAL" clId="{963621D8-DB2F-4C54-A83E-9D0593435188}" dt="2023-07-05T00:54:38.445" v="103"/>
          <ac:spMkLst>
            <pc:docMk/>
            <pc:sldMk cId="3926132954" sldId="276"/>
            <ac:spMk id="4" creationId="{0F8D4E81-0470-4F54-BDB2-B07BCD4FBB52}"/>
          </ac:spMkLst>
        </pc:spChg>
        <pc:spChg chg="add mod">
          <ac:chgData name="TRAN QUANG MINH 20181659" userId="cf837aa5-6d68-4b63-997d-186bdfcbe6bf" providerId="ADAL" clId="{963621D8-DB2F-4C54-A83E-9D0593435188}" dt="2023-07-05T01:36:11.037" v="344" actId="1076"/>
          <ac:spMkLst>
            <pc:docMk/>
            <pc:sldMk cId="3926132954" sldId="276"/>
            <ac:spMk id="9" creationId="{58F3AEB0-236A-77D6-7406-8606D846B17F}"/>
          </ac:spMkLst>
        </pc:spChg>
        <pc:spChg chg="add mod">
          <ac:chgData name="TRAN QUANG MINH 20181659" userId="cf837aa5-6d68-4b63-997d-186bdfcbe6bf" providerId="ADAL" clId="{963621D8-DB2F-4C54-A83E-9D0593435188}" dt="2023-07-05T01:36:20.682" v="350" actId="20577"/>
          <ac:spMkLst>
            <pc:docMk/>
            <pc:sldMk cId="3926132954" sldId="276"/>
            <ac:spMk id="10" creationId="{8A450184-E5D3-5BE8-0A00-F47F88ADBAC4}"/>
          </ac:spMkLst>
        </pc:spChg>
        <pc:picChg chg="del">
          <ac:chgData name="TRAN QUANG MINH 20181659" userId="cf837aa5-6d68-4b63-997d-186bdfcbe6bf" providerId="ADAL" clId="{963621D8-DB2F-4C54-A83E-9D0593435188}" dt="2023-07-04T18:23:53.359" v="10" actId="478"/>
          <ac:picMkLst>
            <pc:docMk/>
            <pc:sldMk cId="3926132954" sldId="276"/>
            <ac:picMk id="3" creationId="{DAB23810-59BC-9EDB-7A93-C2BA58ACE935}"/>
          </ac:picMkLst>
        </pc:picChg>
        <pc:picChg chg="add mod">
          <ac:chgData name="TRAN QUANG MINH 20181659" userId="cf837aa5-6d68-4b63-997d-186bdfcbe6bf" providerId="ADAL" clId="{963621D8-DB2F-4C54-A83E-9D0593435188}" dt="2023-07-05T01:35:34.414" v="333" actId="1076"/>
          <ac:picMkLst>
            <pc:docMk/>
            <pc:sldMk cId="3926132954" sldId="276"/>
            <ac:picMk id="5" creationId="{D1AAA505-9D7D-9EDB-395A-DC6CC0F1F1ED}"/>
          </ac:picMkLst>
        </pc:picChg>
        <pc:picChg chg="add mod">
          <ac:chgData name="TRAN QUANG MINH 20181659" userId="cf837aa5-6d68-4b63-997d-186bdfcbe6bf" providerId="ADAL" clId="{963621D8-DB2F-4C54-A83E-9D0593435188}" dt="2023-07-05T01:35:36.630" v="334" actId="1076"/>
          <ac:picMkLst>
            <pc:docMk/>
            <pc:sldMk cId="3926132954" sldId="276"/>
            <ac:picMk id="8" creationId="{01444A81-F3CF-D998-96B7-3C09BDEBC6F6}"/>
          </ac:picMkLst>
        </pc:picChg>
      </pc:sldChg>
      <pc:sldChg chg="addSp modSp add mod">
        <pc:chgData name="TRAN QUANG MINH 20181659" userId="cf837aa5-6d68-4b63-997d-186bdfcbe6bf" providerId="ADAL" clId="{963621D8-DB2F-4C54-A83E-9D0593435188}" dt="2023-07-05T00:49:52.807" v="79" actId="20577"/>
        <pc:sldMkLst>
          <pc:docMk/>
          <pc:sldMk cId="2348505923" sldId="277"/>
        </pc:sldMkLst>
        <pc:spChg chg="mod">
          <ac:chgData name="TRAN QUANG MINH 20181659" userId="cf837aa5-6d68-4b63-997d-186bdfcbe6bf" providerId="ADAL" clId="{963621D8-DB2F-4C54-A83E-9D0593435188}" dt="2023-07-05T00:49:52.807" v="79" actId="20577"/>
          <ac:spMkLst>
            <pc:docMk/>
            <pc:sldMk cId="2348505923" sldId="277"/>
            <ac:spMk id="4" creationId="{0F8D4E81-0470-4F54-BDB2-B07BCD4FBB52}"/>
          </ac:spMkLst>
        </pc:spChg>
        <pc:picChg chg="add mod">
          <ac:chgData name="TRAN QUANG MINH 20181659" userId="cf837aa5-6d68-4b63-997d-186bdfcbe6bf" providerId="ADAL" clId="{963621D8-DB2F-4C54-A83E-9D0593435188}" dt="2023-07-05T00:49:12.898" v="30" actId="1076"/>
          <ac:picMkLst>
            <pc:docMk/>
            <pc:sldMk cId="2348505923" sldId="277"/>
            <ac:picMk id="3" creationId="{268DD9EF-5353-B81F-11E7-605A60F975F8}"/>
          </ac:picMkLst>
        </pc:picChg>
        <pc:picChg chg="add mod">
          <ac:chgData name="TRAN QUANG MINH 20181659" userId="cf837aa5-6d68-4b63-997d-186bdfcbe6bf" providerId="ADAL" clId="{963621D8-DB2F-4C54-A83E-9D0593435188}" dt="2023-07-05T00:49:12.898" v="30" actId="1076"/>
          <ac:picMkLst>
            <pc:docMk/>
            <pc:sldMk cId="2348505923" sldId="277"/>
            <ac:picMk id="6" creationId="{3539A65D-B7CB-0F5B-89C7-2396C9EB0992}"/>
          </ac:picMkLst>
        </pc:picChg>
      </pc:sldChg>
      <pc:sldChg chg="addSp modSp add mod">
        <pc:chgData name="TRAN QUANG MINH 20181659" userId="cf837aa5-6d68-4b63-997d-186bdfcbe6bf" providerId="ADAL" clId="{963621D8-DB2F-4C54-A83E-9D0593435188}" dt="2023-07-05T00:59:44.929" v="116"/>
        <pc:sldMkLst>
          <pc:docMk/>
          <pc:sldMk cId="2768563810" sldId="278"/>
        </pc:sldMkLst>
        <pc:spChg chg="mod">
          <ac:chgData name="TRAN QUANG MINH 20181659" userId="cf837aa5-6d68-4b63-997d-186bdfcbe6bf" providerId="ADAL" clId="{963621D8-DB2F-4C54-A83E-9D0593435188}" dt="2023-07-05T00:59:44.929" v="116"/>
          <ac:spMkLst>
            <pc:docMk/>
            <pc:sldMk cId="2768563810" sldId="278"/>
            <ac:spMk id="4" creationId="{0F8D4E81-0470-4F54-BDB2-B07BCD4FBB52}"/>
          </ac:spMkLst>
        </pc:spChg>
        <pc:picChg chg="add mod">
          <ac:chgData name="TRAN QUANG MINH 20181659" userId="cf837aa5-6d68-4b63-997d-186bdfcbe6bf" providerId="ADAL" clId="{963621D8-DB2F-4C54-A83E-9D0593435188}" dt="2023-07-05T00:51:22.575" v="88" actId="1076"/>
          <ac:picMkLst>
            <pc:docMk/>
            <pc:sldMk cId="2768563810" sldId="278"/>
            <ac:picMk id="3" creationId="{A7752920-FD48-3271-BDC6-52DACCFC5482}"/>
          </ac:picMkLst>
        </pc:picChg>
        <pc:picChg chg="add mod">
          <ac:chgData name="TRAN QUANG MINH 20181659" userId="cf837aa5-6d68-4b63-997d-186bdfcbe6bf" providerId="ADAL" clId="{963621D8-DB2F-4C54-A83E-9D0593435188}" dt="2023-07-05T00:51:22.575" v="88" actId="1076"/>
          <ac:picMkLst>
            <pc:docMk/>
            <pc:sldMk cId="2768563810" sldId="278"/>
            <ac:picMk id="6" creationId="{5931CD74-6C9C-8456-05AC-03A6B2353E1D}"/>
          </ac:picMkLst>
        </pc:picChg>
      </pc:sldChg>
      <pc:sldChg chg="addSp modSp add mod ord">
        <pc:chgData name="TRAN QUANG MINH 20181659" userId="cf837aa5-6d68-4b63-997d-186bdfcbe6bf" providerId="ADAL" clId="{963621D8-DB2F-4C54-A83E-9D0593435188}" dt="2023-07-05T00:54:31.691" v="101"/>
        <pc:sldMkLst>
          <pc:docMk/>
          <pc:sldMk cId="3587568868" sldId="279"/>
        </pc:sldMkLst>
        <pc:spChg chg="mod">
          <ac:chgData name="TRAN QUANG MINH 20181659" userId="cf837aa5-6d68-4b63-997d-186bdfcbe6bf" providerId="ADAL" clId="{963621D8-DB2F-4C54-A83E-9D0593435188}" dt="2023-07-05T00:54:31.691" v="101"/>
          <ac:spMkLst>
            <pc:docMk/>
            <pc:sldMk cId="3587568868" sldId="279"/>
            <ac:spMk id="4" creationId="{0F8D4E81-0470-4F54-BDB2-B07BCD4FBB52}"/>
          </ac:spMkLst>
        </pc:spChg>
        <pc:picChg chg="add mod">
          <ac:chgData name="TRAN QUANG MINH 20181659" userId="cf837aa5-6d68-4b63-997d-186bdfcbe6bf" providerId="ADAL" clId="{963621D8-DB2F-4C54-A83E-9D0593435188}" dt="2023-07-05T00:54:17.233" v="100" actId="1076"/>
          <ac:picMkLst>
            <pc:docMk/>
            <pc:sldMk cId="3587568868" sldId="279"/>
            <ac:picMk id="3" creationId="{44E6E417-1164-92B5-CF89-D31003822CF0}"/>
          </ac:picMkLst>
        </pc:picChg>
      </pc:sldChg>
      <pc:sldChg chg="addSp modSp add mod ord">
        <pc:chgData name="TRAN QUANG MINH 20181659" userId="cf837aa5-6d68-4b63-997d-186bdfcbe6bf" providerId="ADAL" clId="{963621D8-DB2F-4C54-A83E-9D0593435188}" dt="2023-07-05T00:59:31.919" v="115" actId="1076"/>
        <pc:sldMkLst>
          <pc:docMk/>
          <pc:sldMk cId="2194329199" sldId="280"/>
        </pc:sldMkLst>
        <pc:spChg chg="mod">
          <ac:chgData name="TRAN QUANG MINH 20181659" userId="cf837aa5-6d68-4b63-997d-186bdfcbe6bf" providerId="ADAL" clId="{963621D8-DB2F-4C54-A83E-9D0593435188}" dt="2023-07-05T00:54:34.413" v="102"/>
          <ac:spMkLst>
            <pc:docMk/>
            <pc:sldMk cId="2194329199" sldId="280"/>
            <ac:spMk id="4" creationId="{0F8D4E81-0470-4F54-BDB2-B07BCD4FBB52}"/>
          </ac:spMkLst>
        </pc:spChg>
        <pc:picChg chg="add mod">
          <ac:chgData name="TRAN QUANG MINH 20181659" userId="cf837aa5-6d68-4b63-997d-186bdfcbe6bf" providerId="ADAL" clId="{963621D8-DB2F-4C54-A83E-9D0593435188}" dt="2023-07-05T00:59:31.919" v="115" actId="1076"/>
          <ac:picMkLst>
            <pc:docMk/>
            <pc:sldMk cId="2194329199" sldId="280"/>
            <ac:picMk id="3" creationId="{5E5D16B7-C2AB-C5E9-CE71-D944A7B656FB}"/>
          </ac:picMkLst>
        </pc:picChg>
      </pc:sldChg>
      <pc:sldChg chg="addSp delSp modSp add mod ord">
        <pc:chgData name="TRAN QUANG MINH 20181659" userId="cf837aa5-6d68-4b63-997d-186bdfcbe6bf" providerId="ADAL" clId="{963621D8-DB2F-4C54-A83E-9D0593435188}" dt="2023-07-05T01:57:59.633" v="1217"/>
        <pc:sldMkLst>
          <pc:docMk/>
          <pc:sldMk cId="1819198363" sldId="281"/>
        </pc:sldMkLst>
        <pc:picChg chg="add del">
          <ac:chgData name="TRAN QUANG MINH 20181659" userId="cf837aa5-6d68-4b63-997d-186bdfcbe6bf" providerId="ADAL" clId="{963621D8-DB2F-4C54-A83E-9D0593435188}" dt="2023-07-05T01:02:22.858" v="142" actId="478"/>
          <ac:picMkLst>
            <pc:docMk/>
            <pc:sldMk cId="1819198363" sldId="281"/>
            <ac:picMk id="3" creationId="{77F75166-1239-F73F-E0D6-50B116585F63}"/>
          </ac:picMkLst>
        </pc:picChg>
        <pc:picChg chg="add mod">
          <ac:chgData name="TRAN QUANG MINH 20181659" userId="cf837aa5-6d68-4b63-997d-186bdfcbe6bf" providerId="ADAL" clId="{963621D8-DB2F-4C54-A83E-9D0593435188}" dt="2023-07-05T01:21:48.360" v="295" actId="1076"/>
          <ac:picMkLst>
            <pc:docMk/>
            <pc:sldMk cId="1819198363" sldId="281"/>
            <ac:picMk id="6" creationId="{54CF83A0-319B-3610-F916-2E083FCCB38D}"/>
          </ac:picMkLst>
        </pc:picChg>
        <pc:picChg chg="add del">
          <ac:chgData name="TRAN QUANG MINH 20181659" userId="cf837aa5-6d68-4b63-997d-186bdfcbe6bf" providerId="ADAL" clId="{963621D8-DB2F-4C54-A83E-9D0593435188}" dt="2023-07-05T00:55:34.896" v="111"/>
          <ac:picMkLst>
            <pc:docMk/>
            <pc:sldMk cId="1819198363" sldId="281"/>
            <ac:picMk id="1026" creationId="{7AC957CB-A0B1-49ED-1062-229E9AAEBEAD}"/>
          </ac:picMkLst>
        </pc:picChg>
      </pc:sldChg>
      <pc:sldChg chg="addSp delSp modSp add mod">
        <pc:chgData name="TRAN QUANG MINH 20181659" userId="cf837aa5-6d68-4b63-997d-186bdfcbe6bf" providerId="ADAL" clId="{963621D8-DB2F-4C54-A83E-9D0593435188}" dt="2023-07-05T01:01:58.937" v="137" actId="1076"/>
        <pc:sldMkLst>
          <pc:docMk/>
          <pc:sldMk cId="1726011720" sldId="282"/>
        </pc:sldMkLst>
        <pc:picChg chg="del">
          <ac:chgData name="TRAN QUANG MINH 20181659" userId="cf837aa5-6d68-4b63-997d-186bdfcbe6bf" providerId="ADAL" clId="{963621D8-DB2F-4C54-A83E-9D0593435188}" dt="2023-07-05T00:59:56.089" v="118" actId="478"/>
          <ac:picMkLst>
            <pc:docMk/>
            <pc:sldMk cId="1726011720" sldId="282"/>
            <ac:picMk id="3" creationId="{268DD9EF-5353-B81F-11E7-605A60F975F8}"/>
          </ac:picMkLst>
        </pc:picChg>
        <pc:picChg chg="add mod">
          <ac:chgData name="TRAN QUANG MINH 20181659" userId="cf837aa5-6d68-4b63-997d-186bdfcbe6bf" providerId="ADAL" clId="{963621D8-DB2F-4C54-A83E-9D0593435188}" dt="2023-07-05T01:01:58.937" v="137" actId="1076"/>
          <ac:picMkLst>
            <pc:docMk/>
            <pc:sldMk cId="1726011720" sldId="282"/>
            <ac:picMk id="5" creationId="{626B2710-AC59-EA29-CD92-E6595242FF4C}"/>
          </ac:picMkLst>
        </pc:picChg>
        <pc:picChg chg="del">
          <ac:chgData name="TRAN QUANG MINH 20181659" userId="cf837aa5-6d68-4b63-997d-186bdfcbe6bf" providerId="ADAL" clId="{963621D8-DB2F-4C54-A83E-9D0593435188}" dt="2023-07-05T00:59:59.989" v="119" actId="478"/>
          <ac:picMkLst>
            <pc:docMk/>
            <pc:sldMk cId="1726011720" sldId="282"/>
            <ac:picMk id="6" creationId="{3539A65D-B7CB-0F5B-89C7-2396C9EB0992}"/>
          </ac:picMkLst>
        </pc:picChg>
      </pc:sldChg>
      <pc:sldChg chg="delSp add mod">
        <pc:chgData name="TRAN QUANG MINH 20181659" userId="cf837aa5-6d68-4b63-997d-186bdfcbe6bf" providerId="ADAL" clId="{963621D8-DB2F-4C54-A83E-9D0593435188}" dt="2023-07-05T01:00:50.865" v="122" actId="478"/>
        <pc:sldMkLst>
          <pc:docMk/>
          <pc:sldMk cId="4092986680" sldId="283"/>
        </pc:sldMkLst>
        <pc:picChg chg="del">
          <ac:chgData name="TRAN QUANG MINH 20181659" userId="cf837aa5-6d68-4b63-997d-186bdfcbe6bf" providerId="ADAL" clId="{963621D8-DB2F-4C54-A83E-9D0593435188}" dt="2023-07-05T01:00:50.865" v="122" actId="478"/>
          <ac:picMkLst>
            <pc:docMk/>
            <pc:sldMk cId="4092986680" sldId="283"/>
            <ac:picMk id="3" creationId="{44E6E417-1164-92B5-CF89-D31003822CF0}"/>
          </ac:picMkLst>
        </pc:picChg>
      </pc:sldChg>
      <pc:sldChg chg="addSp delSp modSp add mod ord">
        <pc:chgData name="TRAN QUANG MINH 20181659" userId="cf837aa5-6d68-4b63-997d-186bdfcbe6bf" providerId="ADAL" clId="{963621D8-DB2F-4C54-A83E-9D0593435188}" dt="2023-07-05T01:12:48.790" v="255" actId="1076"/>
        <pc:sldMkLst>
          <pc:docMk/>
          <pc:sldMk cId="664411951" sldId="284"/>
        </pc:sldMkLst>
        <pc:spChg chg="add mod">
          <ac:chgData name="TRAN QUANG MINH 20181659" userId="cf837aa5-6d68-4b63-997d-186bdfcbe6bf" providerId="ADAL" clId="{963621D8-DB2F-4C54-A83E-9D0593435188}" dt="2023-07-05T01:11:49.341" v="242" actId="20577"/>
          <ac:spMkLst>
            <pc:docMk/>
            <pc:sldMk cId="664411951" sldId="284"/>
            <ac:spMk id="6" creationId="{6DA5BE4C-5A2F-98BF-0E69-4A69AF40C7B8}"/>
          </ac:spMkLst>
        </pc:spChg>
        <pc:picChg chg="add mod">
          <ac:chgData name="TRAN QUANG MINH 20181659" userId="cf837aa5-6d68-4b63-997d-186bdfcbe6bf" providerId="ADAL" clId="{963621D8-DB2F-4C54-A83E-9D0593435188}" dt="2023-07-05T01:01:27.447" v="133" actId="1076"/>
          <ac:picMkLst>
            <pc:docMk/>
            <pc:sldMk cId="664411951" sldId="284"/>
            <ac:picMk id="3" creationId="{3E6C4117-70A7-388E-78CA-BA2D57FF66F1}"/>
          </ac:picMkLst>
        </pc:picChg>
        <pc:picChg chg="add mod">
          <ac:chgData name="TRAN QUANG MINH 20181659" userId="cf837aa5-6d68-4b63-997d-186bdfcbe6bf" providerId="ADAL" clId="{963621D8-DB2F-4C54-A83E-9D0593435188}" dt="2023-07-05T01:12:48.790" v="255" actId="1076"/>
          <ac:picMkLst>
            <pc:docMk/>
            <pc:sldMk cId="664411951" sldId="284"/>
            <ac:picMk id="9" creationId="{B5E8698C-016A-D697-B117-97AA5C421607}"/>
          </ac:picMkLst>
        </pc:picChg>
        <pc:picChg chg="add del mod">
          <ac:chgData name="TRAN QUANG MINH 20181659" userId="cf837aa5-6d68-4b63-997d-186bdfcbe6bf" providerId="ADAL" clId="{963621D8-DB2F-4C54-A83E-9D0593435188}" dt="2023-07-05T01:12:27.277" v="245" actId="478"/>
          <ac:picMkLst>
            <pc:docMk/>
            <pc:sldMk cId="664411951" sldId="284"/>
            <ac:picMk id="2050" creationId="{FE25CEEB-D031-5CEC-8410-6B6A88A1C08C}"/>
          </ac:picMkLst>
        </pc:picChg>
      </pc:sldChg>
      <pc:sldChg chg="addSp modSp add mod ord">
        <pc:chgData name="TRAN QUANG MINH 20181659" userId="cf837aa5-6d68-4b63-997d-186bdfcbe6bf" providerId="ADAL" clId="{963621D8-DB2F-4C54-A83E-9D0593435188}" dt="2023-07-05T01:18:47.531" v="283"/>
        <pc:sldMkLst>
          <pc:docMk/>
          <pc:sldMk cId="1423726177" sldId="285"/>
        </pc:sldMkLst>
        <pc:picChg chg="add mod">
          <ac:chgData name="TRAN QUANG MINH 20181659" userId="cf837aa5-6d68-4b63-997d-186bdfcbe6bf" providerId="ADAL" clId="{963621D8-DB2F-4C54-A83E-9D0593435188}" dt="2023-07-05T01:18:34.262" v="281" actId="1076"/>
          <ac:picMkLst>
            <pc:docMk/>
            <pc:sldMk cId="1423726177" sldId="285"/>
            <ac:picMk id="3" creationId="{F2186DAE-126A-E469-450B-FF2D84BEACDB}"/>
          </ac:picMkLst>
        </pc:picChg>
        <pc:picChg chg="add mod">
          <ac:chgData name="TRAN QUANG MINH 20181659" userId="cf837aa5-6d68-4b63-997d-186bdfcbe6bf" providerId="ADAL" clId="{963621D8-DB2F-4C54-A83E-9D0593435188}" dt="2023-07-05T01:18:34.262" v="281" actId="1076"/>
          <ac:picMkLst>
            <pc:docMk/>
            <pc:sldMk cId="1423726177" sldId="285"/>
            <ac:picMk id="6" creationId="{D31E77FD-8B1C-CC0F-D127-EE97426140B2}"/>
          </ac:picMkLst>
        </pc:picChg>
        <pc:picChg chg="add mod">
          <ac:chgData name="TRAN QUANG MINH 20181659" userId="cf837aa5-6d68-4b63-997d-186bdfcbe6bf" providerId="ADAL" clId="{963621D8-DB2F-4C54-A83E-9D0593435188}" dt="2023-07-05T01:18:34.262" v="281" actId="1076"/>
          <ac:picMkLst>
            <pc:docMk/>
            <pc:sldMk cId="1423726177" sldId="285"/>
            <ac:picMk id="9" creationId="{2228A605-85D9-712C-CB40-EE212E1BBE56}"/>
          </ac:picMkLst>
        </pc:picChg>
      </pc:sldChg>
      <pc:sldChg chg="addSp delSp modSp add mod ord">
        <pc:chgData name="TRAN QUANG MINH 20181659" userId="cf837aa5-6d68-4b63-997d-186bdfcbe6bf" providerId="ADAL" clId="{963621D8-DB2F-4C54-A83E-9D0593435188}" dt="2023-07-05T01:48:34.257" v="781" actId="14100"/>
        <pc:sldMkLst>
          <pc:docMk/>
          <pc:sldMk cId="4187621013" sldId="286"/>
        </pc:sldMkLst>
        <pc:picChg chg="add mod">
          <ac:chgData name="TRAN QUANG MINH 20181659" userId="cf837aa5-6d68-4b63-997d-186bdfcbe6bf" providerId="ADAL" clId="{963621D8-DB2F-4C54-A83E-9D0593435188}" dt="2023-07-05T01:48:32.041" v="780" actId="1076"/>
          <ac:picMkLst>
            <pc:docMk/>
            <pc:sldMk cId="4187621013" sldId="286"/>
            <ac:picMk id="3" creationId="{75866FA2-E1A1-16D7-6F8F-C8F7BDE74436}"/>
          </ac:picMkLst>
        </pc:picChg>
        <pc:picChg chg="add del">
          <ac:chgData name="TRAN QUANG MINH 20181659" userId="cf837aa5-6d68-4b63-997d-186bdfcbe6bf" providerId="ADAL" clId="{963621D8-DB2F-4C54-A83E-9D0593435188}" dt="2023-07-05T01:25:41.160" v="313" actId="478"/>
          <ac:picMkLst>
            <pc:docMk/>
            <pc:sldMk cId="4187621013" sldId="286"/>
            <ac:picMk id="6" creationId="{9BEFAE79-F208-F063-B0C9-0C802B5B5E17}"/>
          </ac:picMkLst>
        </pc:picChg>
        <pc:picChg chg="add mod">
          <ac:chgData name="TRAN QUANG MINH 20181659" userId="cf837aa5-6d68-4b63-997d-186bdfcbe6bf" providerId="ADAL" clId="{963621D8-DB2F-4C54-A83E-9D0593435188}" dt="2023-07-05T01:48:34.257" v="781" actId="14100"/>
          <ac:picMkLst>
            <pc:docMk/>
            <pc:sldMk cId="4187621013" sldId="286"/>
            <ac:picMk id="9" creationId="{1D3DC93E-D6F1-A1FB-FB2A-94D55486C4CE}"/>
          </ac:picMkLst>
        </pc:picChg>
      </pc:sldChg>
      <pc:sldChg chg="addSp delSp modSp add mod ord">
        <pc:chgData name="TRAN QUANG MINH 20181659" userId="cf837aa5-6d68-4b63-997d-186bdfcbe6bf" providerId="ADAL" clId="{963621D8-DB2F-4C54-A83E-9D0593435188}" dt="2023-07-05T01:56:01.078" v="1215" actId="20577"/>
        <pc:sldMkLst>
          <pc:docMk/>
          <pc:sldMk cId="201414969" sldId="287"/>
        </pc:sldMkLst>
        <pc:spChg chg="add mod">
          <ac:chgData name="TRAN QUANG MINH 20181659" userId="cf837aa5-6d68-4b63-997d-186bdfcbe6bf" providerId="ADAL" clId="{963621D8-DB2F-4C54-A83E-9D0593435188}" dt="2023-07-05T01:56:01.078" v="1215" actId="20577"/>
          <ac:spMkLst>
            <pc:docMk/>
            <pc:sldMk cId="201414969" sldId="287"/>
            <ac:spMk id="2" creationId="{38F09B86-2CE4-90B0-3614-E969385CEAD0}"/>
          </ac:spMkLst>
        </pc:spChg>
        <pc:graphicFrameChg chg="add mod modGraphic">
          <ac:chgData name="TRAN QUANG MINH 20181659" userId="cf837aa5-6d68-4b63-997d-186bdfcbe6bf" providerId="ADAL" clId="{963621D8-DB2F-4C54-A83E-9D0593435188}" dt="2023-07-05T01:53:27.501" v="1016" actId="1076"/>
          <ac:graphicFrameMkLst>
            <pc:docMk/>
            <pc:sldMk cId="201414969" sldId="287"/>
            <ac:graphicFrameMk id="3" creationId="{9DC873DB-38C2-F5BF-055E-98D20F88D266}"/>
          </ac:graphicFrameMkLst>
        </pc:graphicFrameChg>
        <pc:picChg chg="del">
          <ac:chgData name="TRAN QUANG MINH 20181659" userId="cf837aa5-6d68-4b63-997d-186bdfcbe6bf" providerId="ADAL" clId="{963621D8-DB2F-4C54-A83E-9D0593435188}" dt="2023-07-05T01:22:20.514" v="304" actId="478"/>
          <ac:picMkLst>
            <pc:docMk/>
            <pc:sldMk cId="201414969" sldId="287"/>
            <ac:picMk id="5" creationId="{D1AAA505-9D7D-9EDB-395A-DC6CC0F1F1ED}"/>
          </ac:picMkLst>
        </pc:picChg>
      </pc:sldChg>
      <pc:sldChg chg="addSp delSp modSp add mod">
        <pc:chgData name="TRAN QUANG MINH 20181659" userId="cf837aa5-6d68-4b63-997d-186bdfcbe6bf" providerId="ADAL" clId="{963621D8-DB2F-4C54-A83E-9D0593435188}" dt="2023-07-05T02:16:53.931" v="1224" actId="1076"/>
        <pc:sldMkLst>
          <pc:docMk/>
          <pc:sldMk cId="4180251537" sldId="288"/>
        </pc:sldMkLst>
        <pc:picChg chg="add mod">
          <ac:chgData name="TRAN QUANG MINH 20181659" userId="cf837aa5-6d68-4b63-997d-186bdfcbe6bf" providerId="ADAL" clId="{963621D8-DB2F-4C54-A83E-9D0593435188}" dt="2023-07-05T02:16:47.317" v="1221" actId="1076"/>
          <ac:picMkLst>
            <pc:docMk/>
            <pc:sldMk cId="4180251537" sldId="288"/>
            <ac:picMk id="3" creationId="{7F14FCF8-0F61-6821-BAC7-5B3A8C2D0142}"/>
          </ac:picMkLst>
        </pc:picChg>
        <pc:picChg chg="del">
          <ac:chgData name="TRAN QUANG MINH 20181659" userId="cf837aa5-6d68-4b63-997d-186bdfcbe6bf" providerId="ADAL" clId="{963621D8-DB2F-4C54-A83E-9D0593435188}" dt="2023-07-05T01:22:22.230" v="305" actId="478"/>
          <ac:picMkLst>
            <pc:docMk/>
            <pc:sldMk cId="4180251537" sldId="288"/>
            <ac:picMk id="5" creationId="{D1AAA505-9D7D-9EDB-395A-DC6CC0F1F1ED}"/>
          </ac:picMkLst>
        </pc:picChg>
        <pc:picChg chg="add mod">
          <ac:chgData name="TRAN QUANG MINH 20181659" userId="cf837aa5-6d68-4b63-997d-186bdfcbe6bf" providerId="ADAL" clId="{963621D8-DB2F-4C54-A83E-9D0593435188}" dt="2023-07-05T02:16:53.931" v="1224" actId="1076"/>
          <ac:picMkLst>
            <pc:docMk/>
            <pc:sldMk cId="4180251537" sldId="288"/>
            <ac:picMk id="8" creationId="{F7DF68DC-4A03-7C74-20EA-0FF7D24DE009}"/>
          </ac:picMkLst>
        </pc:picChg>
      </pc:sldChg>
      <pc:sldChg chg="delSp add mod">
        <pc:chgData name="TRAN QUANG MINH 20181659" userId="cf837aa5-6d68-4b63-997d-186bdfcbe6bf" providerId="ADAL" clId="{963621D8-DB2F-4C54-A83E-9D0593435188}" dt="2023-07-05T01:22:23.525" v="306" actId="478"/>
        <pc:sldMkLst>
          <pc:docMk/>
          <pc:sldMk cId="2828605837" sldId="289"/>
        </pc:sldMkLst>
        <pc:picChg chg="del">
          <ac:chgData name="TRAN QUANG MINH 20181659" userId="cf837aa5-6d68-4b63-997d-186bdfcbe6bf" providerId="ADAL" clId="{963621D8-DB2F-4C54-A83E-9D0593435188}" dt="2023-07-05T01:22:23.525" v="306" actId="478"/>
          <ac:picMkLst>
            <pc:docMk/>
            <pc:sldMk cId="2828605837" sldId="289"/>
            <ac:picMk id="5" creationId="{D1AAA505-9D7D-9EDB-395A-DC6CC0F1F1ED}"/>
          </ac:picMkLst>
        </pc:picChg>
      </pc:sldChg>
      <pc:sldChg chg="addSp delSp modSp add mod">
        <pc:chgData name="TRAN QUANG MINH 20181659" userId="cf837aa5-6d68-4b63-997d-186bdfcbe6bf" providerId="ADAL" clId="{963621D8-DB2F-4C54-A83E-9D0593435188}" dt="2023-07-05T01:32:01.355" v="318" actId="478"/>
        <pc:sldMkLst>
          <pc:docMk/>
          <pc:sldMk cId="1348265868" sldId="290"/>
        </pc:sldMkLst>
        <pc:picChg chg="del">
          <ac:chgData name="TRAN QUANG MINH 20181659" userId="cf837aa5-6d68-4b63-997d-186bdfcbe6bf" providerId="ADAL" clId="{963621D8-DB2F-4C54-A83E-9D0593435188}" dt="2023-07-05T01:25:35.413" v="311" actId="478"/>
          <ac:picMkLst>
            <pc:docMk/>
            <pc:sldMk cId="1348265868" sldId="290"/>
            <ac:picMk id="3" creationId="{75866FA2-E1A1-16D7-6F8F-C8F7BDE74436}"/>
          </ac:picMkLst>
        </pc:picChg>
        <pc:picChg chg="add del">
          <ac:chgData name="TRAN QUANG MINH 20181659" userId="cf837aa5-6d68-4b63-997d-186bdfcbe6bf" providerId="ADAL" clId="{963621D8-DB2F-4C54-A83E-9D0593435188}" dt="2023-07-05T01:32:01.355" v="318" actId="478"/>
          <ac:picMkLst>
            <pc:docMk/>
            <pc:sldMk cId="1348265868" sldId="290"/>
            <ac:picMk id="5" creationId="{B22109DC-A795-A3B9-6BB0-7C76B180343E}"/>
          </ac:picMkLst>
        </pc:picChg>
        <pc:picChg chg="mod">
          <ac:chgData name="TRAN QUANG MINH 20181659" userId="cf837aa5-6d68-4b63-997d-186bdfcbe6bf" providerId="ADAL" clId="{963621D8-DB2F-4C54-A83E-9D0593435188}" dt="2023-07-05T01:25:38.307" v="312" actId="1076"/>
          <ac:picMkLst>
            <pc:docMk/>
            <pc:sldMk cId="1348265868" sldId="290"/>
            <ac:picMk id="6" creationId="{9BEFAE79-F208-F063-B0C9-0C802B5B5E17}"/>
          </ac:picMkLst>
        </pc:picChg>
      </pc:sldChg>
      <pc:sldChg chg="delSp modSp add mod">
        <pc:chgData name="TRAN QUANG MINH 20181659" userId="cf837aa5-6d68-4b63-997d-186bdfcbe6bf" providerId="ADAL" clId="{963621D8-DB2F-4C54-A83E-9D0593435188}" dt="2023-07-05T01:31:52.098" v="317" actId="1076"/>
        <pc:sldMkLst>
          <pc:docMk/>
          <pc:sldMk cId="2160149543" sldId="291"/>
        </pc:sldMkLst>
        <pc:picChg chg="mod">
          <ac:chgData name="TRAN QUANG MINH 20181659" userId="cf837aa5-6d68-4b63-997d-186bdfcbe6bf" providerId="ADAL" clId="{963621D8-DB2F-4C54-A83E-9D0593435188}" dt="2023-07-05T01:31:52.098" v="317" actId="1076"/>
          <ac:picMkLst>
            <pc:docMk/>
            <pc:sldMk cId="2160149543" sldId="291"/>
            <ac:picMk id="5" creationId="{B22109DC-A795-A3B9-6BB0-7C76B180343E}"/>
          </ac:picMkLst>
        </pc:picChg>
        <pc:picChg chg="del">
          <ac:chgData name="TRAN QUANG MINH 20181659" userId="cf837aa5-6d68-4b63-997d-186bdfcbe6bf" providerId="ADAL" clId="{963621D8-DB2F-4C54-A83E-9D0593435188}" dt="2023-07-05T01:31:49.957" v="316" actId="478"/>
          <ac:picMkLst>
            <pc:docMk/>
            <pc:sldMk cId="2160149543" sldId="291"/>
            <ac:picMk id="6" creationId="{9BEFAE79-F208-F063-B0C9-0C802B5B5E17}"/>
          </ac:picMkLst>
        </pc:picChg>
      </pc:sldChg>
      <pc:sldChg chg="addSp delSp modSp add mod ord">
        <pc:chgData name="TRAN QUANG MINH 20181659" userId="cf837aa5-6d68-4b63-997d-186bdfcbe6bf" providerId="ADAL" clId="{963621D8-DB2F-4C54-A83E-9D0593435188}" dt="2023-07-05T01:33:39.406" v="329"/>
        <pc:sldMkLst>
          <pc:docMk/>
          <pc:sldMk cId="4257177258" sldId="292"/>
        </pc:sldMkLst>
        <pc:picChg chg="add mod">
          <ac:chgData name="TRAN QUANG MINH 20181659" userId="cf837aa5-6d68-4b63-997d-186bdfcbe6bf" providerId="ADAL" clId="{963621D8-DB2F-4C54-A83E-9D0593435188}" dt="2023-07-05T01:33:37.300" v="327" actId="1076"/>
          <ac:picMkLst>
            <pc:docMk/>
            <pc:sldMk cId="4257177258" sldId="292"/>
            <ac:picMk id="3" creationId="{C82198E0-F842-75D0-967B-20BE2CD31648}"/>
          </ac:picMkLst>
        </pc:picChg>
        <pc:picChg chg="del mod">
          <ac:chgData name="TRAN QUANG MINH 20181659" userId="cf837aa5-6d68-4b63-997d-186bdfcbe6bf" providerId="ADAL" clId="{963621D8-DB2F-4C54-A83E-9D0593435188}" dt="2023-07-05T01:32:25.426" v="321" actId="478"/>
          <ac:picMkLst>
            <pc:docMk/>
            <pc:sldMk cId="4257177258" sldId="292"/>
            <ac:picMk id="5" creationId="{B22109DC-A795-A3B9-6BB0-7C76B180343E}"/>
          </ac:picMkLst>
        </pc:picChg>
      </pc:sldChg>
    </pc:docChg>
  </pc:docChgLst>
  <pc:docChgLst>
    <pc:chgData name="TRAN QUANG MINH 20181659" userId="cf837aa5-6d68-4b63-997d-186bdfcbe6bf" providerId="ADAL" clId="{39929502-1E15-400F-82BF-23A736446F2D}"/>
    <pc:docChg chg="undo custSel addSld modSld sldOrd">
      <pc:chgData name="TRAN QUANG MINH 20181659" userId="cf837aa5-6d68-4b63-997d-186bdfcbe6bf" providerId="ADAL" clId="{39929502-1E15-400F-82BF-23A736446F2D}" dt="2023-05-17T14:53:28.733" v="14853" actId="20577"/>
      <pc:docMkLst>
        <pc:docMk/>
      </pc:docMkLst>
      <pc:sldChg chg="modSp mod">
        <pc:chgData name="TRAN QUANG MINH 20181659" userId="cf837aa5-6d68-4b63-997d-186bdfcbe6bf" providerId="ADAL" clId="{39929502-1E15-400F-82BF-23A736446F2D}" dt="2023-05-17T14:44:28.740" v="12977" actId="20577"/>
        <pc:sldMkLst>
          <pc:docMk/>
          <pc:sldMk cId="1919622750" sldId="259"/>
        </pc:sldMkLst>
        <pc:spChg chg="mod">
          <ac:chgData name="TRAN QUANG MINH 20181659" userId="cf837aa5-6d68-4b63-997d-186bdfcbe6bf" providerId="ADAL" clId="{39929502-1E15-400F-82BF-23A736446F2D}" dt="2023-05-17T14:43:56.281" v="12969" actId="1076"/>
          <ac:spMkLst>
            <pc:docMk/>
            <pc:sldMk cId="1919622750" sldId="259"/>
            <ac:spMk id="4" creationId="{15557F4E-3678-4ECB-B04A-C1B316F8DC93}"/>
          </ac:spMkLst>
        </pc:spChg>
        <pc:spChg chg="mod">
          <ac:chgData name="TRAN QUANG MINH 20181659" userId="cf837aa5-6d68-4b63-997d-186bdfcbe6bf" providerId="ADAL" clId="{39929502-1E15-400F-82BF-23A736446F2D}" dt="2023-05-17T14:44:28.740" v="12977" actId="20577"/>
          <ac:spMkLst>
            <pc:docMk/>
            <pc:sldMk cId="1919622750" sldId="259"/>
            <ac:spMk id="5" creationId="{DCBBADAE-778D-4D8A-8EA8-D26F33339A31}"/>
          </ac:spMkLst>
        </pc:spChg>
        <pc:spChg chg="mod">
          <ac:chgData name="TRAN QUANG MINH 20181659" userId="cf837aa5-6d68-4b63-997d-186bdfcbe6bf" providerId="ADAL" clId="{39929502-1E15-400F-82BF-23A736446F2D}" dt="2023-05-17T14:43:15.995" v="12962" actId="1076"/>
          <ac:spMkLst>
            <pc:docMk/>
            <pc:sldMk cId="1919622750" sldId="259"/>
            <ac:spMk id="7" creationId="{502F39D6-ECD7-D963-6937-2291CF458797}"/>
          </ac:spMkLst>
        </pc:spChg>
        <pc:picChg chg="mod">
          <ac:chgData name="TRAN QUANG MINH 20181659" userId="cf837aa5-6d68-4b63-997d-186bdfcbe6bf" providerId="ADAL" clId="{39929502-1E15-400F-82BF-23A736446F2D}" dt="2023-05-17T14:44:25.952" v="12975" actId="1076"/>
          <ac:picMkLst>
            <pc:docMk/>
            <pc:sldMk cId="1919622750" sldId="259"/>
            <ac:picMk id="1028" creationId="{D80C550A-D7EA-C5C4-627D-66EE999ECFE6}"/>
          </ac:picMkLst>
        </pc:picChg>
      </pc:sldChg>
      <pc:sldChg chg="modSp mod">
        <pc:chgData name="TRAN QUANG MINH 20181659" userId="cf837aa5-6d68-4b63-997d-186bdfcbe6bf" providerId="ADAL" clId="{39929502-1E15-400F-82BF-23A736446F2D}" dt="2023-05-17T13:16:19.972" v="7291" actId="20577"/>
        <pc:sldMkLst>
          <pc:docMk/>
          <pc:sldMk cId="2538305914" sldId="266"/>
        </pc:sldMkLst>
        <pc:spChg chg="mod">
          <ac:chgData name="TRAN QUANG MINH 20181659" userId="cf837aa5-6d68-4b63-997d-186bdfcbe6bf" providerId="ADAL" clId="{39929502-1E15-400F-82BF-23A736446F2D}" dt="2023-05-17T13:16:19.972" v="7291" actId="20577"/>
          <ac:spMkLst>
            <pc:docMk/>
            <pc:sldMk cId="2538305914" sldId="266"/>
            <ac:spMk id="2" creationId="{FCF523EA-53AB-48BA-88BE-DABB8F02A2D4}"/>
          </ac:spMkLst>
        </pc:spChg>
        <pc:spChg chg="mod">
          <ac:chgData name="TRAN QUANG MINH 20181659" userId="cf837aa5-6d68-4b63-997d-186bdfcbe6bf" providerId="ADAL" clId="{39929502-1E15-400F-82BF-23A736446F2D}" dt="2023-05-17T12:38:01.710" v="3857" actId="20577"/>
          <ac:spMkLst>
            <pc:docMk/>
            <pc:sldMk cId="2538305914" sldId="266"/>
            <ac:spMk id="4" creationId="{0F8D4E81-0470-4F54-BDB2-B07BCD4FBB52}"/>
          </ac:spMkLst>
        </pc:spChg>
      </pc:sldChg>
      <pc:sldChg chg="modSp mod">
        <pc:chgData name="TRAN QUANG MINH 20181659" userId="cf837aa5-6d68-4b63-997d-186bdfcbe6bf" providerId="ADAL" clId="{39929502-1E15-400F-82BF-23A736446F2D}" dt="2023-05-17T13:12:43.310" v="6979" actId="20577"/>
        <pc:sldMkLst>
          <pc:docMk/>
          <pc:sldMk cId="357425345" sldId="267"/>
        </pc:sldMkLst>
        <pc:spChg chg="mod">
          <ac:chgData name="TRAN QUANG MINH 20181659" userId="cf837aa5-6d68-4b63-997d-186bdfcbe6bf" providerId="ADAL" clId="{39929502-1E15-400F-82BF-23A736446F2D}" dt="2023-05-17T13:12:43.310" v="6979" actId="20577"/>
          <ac:spMkLst>
            <pc:docMk/>
            <pc:sldMk cId="357425345" sldId="267"/>
            <ac:spMk id="2" creationId="{FCF523EA-53AB-48BA-88BE-DABB8F02A2D4}"/>
          </ac:spMkLst>
        </pc:spChg>
        <pc:spChg chg="mod">
          <ac:chgData name="TRAN QUANG MINH 20181659" userId="cf837aa5-6d68-4b63-997d-186bdfcbe6bf" providerId="ADAL" clId="{39929502-1E15-400F-82BF-23A736446F2D}" dt="2023-05-17T12:38:09.540" v="3858"/>
          <ac:spMkLst>
            <pc:docMk/>
            <pc:sldMk cId="357425345" sldId="267"/>
            <ac:spMk id="4" creationId="{0F8D4E81-0470-4F54-BDB2-B07BCD4FBB52}"/>
          </ac:spMkLst>
        </pc:spChg>
      </pc:sldChg>
      <pc:sldChg chg="addSp delSp modSp mod">
        <pc:chgData name="TRAN QUANG MINH 20181659" userId="cf837aa5-6d68-4b63-997d-186bdfcbe6bf" providerId="ADAL" clId="{39929502-1E15-400F-82BF-23A736446F2D}" dt="2023-05-17T13:40:30.691" v="9299"/>
        <pc:sldMkLst>
          <pc:docMk/>
          <pc:sldMk cId="3795451584" sldId="268"/>
        </pc:sldMkLst>
        <pc:spChg chg="del">
          <ac:chgData name="TRAN QUANG MINH 20181659" userId="cf837aa5-6d68-4b63-997d-186bdfcbe6bf" providerId="ADAL" clId="{39929502-1E15-400F-82BF-23A736446F2D}" dt="2023-05-17T13:20:46.390" v="7820" actId="478"/>
          <ac:spMkLst>
            <pc:docMk/>
            <pc:sldMk cId="3795451584" sldId="268"/>
            <ac:spMk id="2" creationId="{FCF523EA-53AB-48BA-88BE-DABB8F02A2D4}"/>
          </ac:spMkLst>
        </pc:spChg>
        <pc:spChg chg="mod">
          <ac:chgData name="TRAN QUANG MINH 20181659" userId="cf837aa5-6d68-4b63-997d-186bdfcbe6bf" providerId="ADAL" clId="{39929502-1E15-400F-82BF-23A736446F2D}" dt="2023-05-17T13:31:00.703" v="7964"/>
          <ac:spMkLst>
            <pc:docMk/>
            <pc:sldMk cId="3795451584" sldId="268"/>
            <ac:spMk id="4" creationId="{0F8D4E81-0470-4F54-BDB2-B07BCD4FBB52}"/>
          </ac:spMkLst>
        </pc:spChg>
        <pc:spChg chg="add del mod">
          <ac:chgData name="TRAN QUANG MINH 20181659" userId="cf837aa5-6d68-4b63-997d-186bdfcbe6bf" providerId="ADAL" clId="{39929502-1E15-400F-82BF-23A736446F2D}" dt="2023-05-17T13:20:49.529" v="7821" actId="478"/>
          <ac:spMkLst>
            <pc:docMk/>
            <pc:sldMk cId="3795451584" sldId="268"/>
            <ac:spMk id="5" creationId="{5AA94737-B761-A6E1-AB46-BB862320FEF9}"/>
          </ac:spMkLst>
        </pc:spChg>
        <pc:spChg chg="add mod">
          <ac:chgData name="TRAN QUANG MINH 20181659" userId="cf837aa5-6d68-4b63-997d-186bdfcbe6bf" providerId="ADAL" clId="{39929502-1E15-400F-82BF-23A736446F2D}" dt="2023-05-17T13:40:30.691" v="9299"/>
          <ac:spMkLst>
            <pc:docMk/>
            <pc:sldMk cId="3795451584" sldId="268"/>
            <ac:spMk id="6" creationId="{64680D38-E63B-0BEB-E9FE-A45B81616EFF}"/>
          </ac:spMkLst>
        </pc:spChg>
      </pc:sldChg>
      <pc:sldChg chg="addSp delSp modSp mod">
        <pc:chgData name="TRAN QUANG MINH 20181659" userId="cf837aa5-6d68-4b63-997d-186bdfcbe6bf" providerId="ADAL" clId="{39929502-1E15-400F-82BF-23A736446F2D}" dt="2023-05-17T14:06:17.094" v="10880" actId="403"/>
        <pc:sldMkLst>
          <pc:docMk/>
          <pc:sldMk cId="3766259449" sldId="269"/>
        </pc:sldMkLst>
        <pc:spChg chg="del mod">
          <ac:chgData name="TRAN QUANG MINH 20181659" userId="cf837aa5-6d68-4b63-997d-186bdfcbe6bf" providerId="ADAL" clId="{39929502-1E15-400F-82BF-23A736446F2D}" dt="2023-05-17T13:30:46.731" v="7961" actId="478"/>
          <ac:spMkLst>
            <pc:docMk/>
            <pc:sldMk cId="3766259449" sldId="269"/>
            <ac:spMk id="2" creationId="{FCF523EA-53AB-48BA-88BE-DABB8F02A2D4}"/>
          </ac:spMkLst>
        </pc:spChg>
        <pc:spChg chg="mod">
          <ac:chgData name="TRAN QUANG MINH 20181659" userId="cf837aa5-6d68-4b63-997d-186bdfcbe6bf" providerId="ADAL" clId="{39929502-1E15-400F-82BF-23A736446F2D}" dt="2023-05-17T13:31:03.754" v="7965"/>
          <ac:spMkLst>
            <pc:docMk/>
            <pc:sldMk cId="3766259449" sldId="269"/>
            <ac:spMk id="4" creationId="{0F8D4E81-0470-4F54-BDB2-B07BCD4FBB52}"/>
          </ac:spMkLst>
        </pc:spChg>
        <pc:spChg chg="add del mod">
          <ac:chgData name="TRAN QUANG MINH 20181659" userId="cf837aa5-6d68-4b63-997d-186bdfcbe6bf" providerId="ADAL" clId="{39929502-1E15-400F-82BF-23A736446F2D}" dt="2023-05-17T13:30:49.548" v="7962" actId="478"/>
          <ac:spMkLst>
            <pc:docMk/>
            <pc:sldMk cId="3766259449" sldId="269"/>
            <ac:spMk id="5" creationId="{552CDB63-C81F-0998-19F5-A1DF18324454}"/>
          </ac:spMkLst>
        </pc:spChg>
        <pc:spChg chg="add mod">
          <ac:chgData name="TRAN QUANG MINH 20181659" userId="cf837aa5-6d68-4b63-997d-186bdfcbe6bf" providerId="ADAL" clId="{39929502-1E15-400F-82BF-23A736446F2D}" dt="2023-05-17T14:06:17.094" v="10880" actId="403"/>
          <ac:spMkLst>
            <pc:docMk/>
            <pc:sldMk cId="3766259449" sldId="269"/>
            <ac:spMk id="6" creationId="{2585B125-BC7B-FFB7-D6BC-EA3B8414DCC7}"/>
          </ac:spMkLst>
        </pc:spChg>
      </pc:sldChg>
      <pc:sldChg chg="addSp delSp modSp mod">
        <pc:chgData name="TRAN QUANG MINH 20181659" userId="cf837aa5-6d68-4b63-997d-186bdfcbe6bf" providerId="ADAL" clId="{39929502-1E15-400F-82BF-23A736446F2D}" dt="2023-05-17T14:04:32.479" v="10879" actId="1076"/>
        <pc:sldMkLst>
          <pc:docMk/>
          <pc:sldMk cId="954388684" sldId="270"/>
        </pc:sldMkLst>
        <pc:spChg chg="del">
          <ac:chgData name="TRAN QUANG MINH 20181659" userId="cf837aa5-6d68-4b63-997d-186bdfcbe6bf" providerId="ADAL" clId="{39929502-1E15-400F-82BF-23A736446F2D}" dt="2023-05-17T14:04:16.820" v="10872" actId="478"/>
          <ac:spMkLst>
            <pc:docMk/>
            <pc:sldMk cId="954388684" sldId="270"/>
            <ac:spMk id="2" creationId="{FCF523EA-53AB-48BA-88BE-DABB8F02A2D4}"/>
          </ac:spMkLst>
        </pc:spChg>
        <pc:spChg chg="mod">
          <ac:chgData name="TRAN QUANG MINH 20181659" userId="cf837aa5-6d68-4b63-997d-186bdfcbe6bf" providerId="ADAL" clId="{39929502-1E15-400F-82BF-23A736446F2D}" dt="2023-05-17T14:04:24.499" v="10876" actId="1076"/>
          <ac:spMkLst>
            <pc:docMk/>
            <pc:sldMk cId="954388684" sldId="270"/>
            <ac:spMk id="4" creationId="{0F8D4E81-0470-4F54-BDB2-B07BCD4FBB52}"/>
          </ac:spMkLst>
        </pc:spChg>
        <pc:spChg chg="add del mod">
          <ac:chgData name="TRAN QUANG MINH 20181659" userId="cf837aa5-6d68-4b63-997d-186bdfcbe6bf" providerId="ADAL" clId="{39929502-1E15-400F-82BF-23A736446F2D}" dt="2023-05-17T14:04:17.823" v="10873" actId="478"/>
          <ac:spMkLst>
            <pc:docMk/>
            <pc:sldMk cId="954388684" sldId="270"/>
            <ac:spMk id="5" creationId="{5FB160F9-475E-9026-7215-78A9050056B2}"/>
          </ac:spMkLst>
        </pc:spChg>
        <pc:picChg chg="add mod">
          <ac:chgData name="TRAN QUANG MINH 20181659" userId="cf837aa5-6d68-4b63-997d-186bdfcbe6bf" providerId="ADAL" clId="{39929502-1E15-400F-82BF-23A736446F2D}" dt="2023-05-17T14:04:32.479" v="10879" actId="1076"/>
          <ac:picMkLst>
            <pc:docMk/>
            <pc:sldMk cId="954388684" sldId="270"/>
            <ac:picMk id="8" creationId="{039CD19F-146D-F1F3-6CD2-E2856C789FCF}"/>
          </ac:picMkLst>
        </pc:picChg>
      </pc:sldChg>
      <pc:sldChg chg="modSp mod">
        <pc:chgData name="TRAN QUANG MINH 20181659" userId="cf837aa5-6d68-4b63-997d-186bdfcbe6bf" providerId="ADAL" clId="{39929502-1E15-400F-82BF-23A736446F2D}" dt="2023-05-17T14:53:28.733" v="14853" actId="20577"/>
        <pc:sldMkLst>
          <pc:docMk/>
          <pc:sldMk cId="3069608146" sldId="271"/>
        </pc:sldMkLst>
        <pc:spChg chg="mod">
          <ac:chgData name="TRAN QUANG MINH 20181659" userId="cf837aa5-6d68-4b63-997d-186bdfcbe6bf" providerId="ADAL" clId="{39929502-1E15-400F-82BF-23A736446F2D}" dt="2023-05-17T14:53:28.733" v="14853" actId="20577"/>
          <ac:spMkLst>
            <pc:docMk/>
            <pc:sldMk cId="3069608146" sldId="271"/>
            <ac:spMk id="2" creationId="{FCF523EA-53AB-48BA-88BE-DABB8F02A2D4}"/>
          </ac:spMkLst>
        </pc:spChg>
      </pc:sldChg>
      <pc:sldChg chg="addSp delSp modSp add mod ord">
        <pc:chgData name="TRAN QUANG MINH 20181659" userId="cf837aa5-6d68-4b63-997d-186bdfcbe6bf" providerId="ADAL" clId="{39929502-1E15-400F-82BF-23A736446F2D}" dt="2023-05-17T13:40:28.747" v="9298" actId="21"/>
        <pc:sldMkLst>
          <pc:docMk/>
          <pc:sldMk cId="2831733812" sldId="272"/>
        </pc:sldMkLst>
        <pc:spChg chg="del mod">
          <ac:chgData name="TRAN QUANG MINH 20181659" userId="cf837aa5-6d68-4b63-997d-186bdfcbe6bf" providerId="ADAL" clId="{39929502-1E15-400F-82BF-23A736446F2D}" dt="2023-05-17T13:09:52.690" v="6918" actId="478"/>
          <ac:spMkLst>
            <pc:docMk/>
            <pc:sldMk cId="2831733812" sldId="272"/>
            <ac:spMk id="2" creationId="{FCF523EA-53AB-48BA-88BE-DABB8F02A2D4}"/>
          </ac:spMkLst>
        </pc:spChg>
        <pc:spChg chg="add mod">
          <ac:chgData name="TRAN QUANG MINH 20181659" userId="cf837aa5-6d68-4b63-997d-186bdfcbe6bf" providerId="ADAL" clId="{39929502-1E15-400F-82BF-23A736446F2D}" dt="2023-05-17T13:40:28.747" v="9298" actId="21"/>
          <ac:spMkLst>
            <pc:docMk/>
            <pc:sldMk cId="2831733812" sldId="272"/>
            <ac:spMk id="3" creationId="{066B2B0A-1897-AE1F-A88D-AF3EB4E55A89}"/>
          </ac:spMkLst>
        </pc:spChg>
        <pc:spChg chg="mod">
          <ac:chgData name="TRAN QUANG MINH 20181659" userId="cf837aa5-6d68-4b63-997d-186bdfcbe6bf" providerId="ADAL" clId="{39929502-1E15-400F-82BF-23A736446F2D}" dt="2023-05-17T12:38:12.274" v="3859"/>
          <ac:spMkLst>
            <pc:docMk/>
            <pc:sldMk cId="2831733812" sldId="272"/>
            <ac:spMk id="4" creationId="{0F8D4E81-0470-4F54-BDB2-B07BCD4FBB52}"/>
          </ac:spMkLst>
        </pc:spChg>
        <pc:spChg chg="add del mod">
          <ac:chgData name="TRAN QUANG MINH 20181659" userId="cf837aa5-6d68-4b63-997d-186bdfcbe6bf" providerId="ADAL" clId="{39929502-1E15-400F-82BF-23A736446F2D}" dt="2023-05-17T13:10:01.471" v="6919" actId="478"/>
          <ac:spMkLst>
            <pc:docMk/>
            <pc:sldMk cId="2831733812" sldId="272"/>
            <ac:spMk id="6" creationId="{30F8EBEB-A4F0-15EF-6CC6-9955A28DE68E}"/>
          </ac:spMkLst>
        </pc:spChg>
      </pc:sldChg>
      <pc:sldChg chg="modSp add mod">
        <pc:chgData name="TRAN QUANG MINH 20181659" userId="cf837aa5-6d68-4b63-997d-186bdfcbe6bf" providerId="ADAL" clId="{39929502-1E15-400F-82BF-23A736446F2D}" dt="2023-05-17T13:39:38.257" v="9297" actId="20577"/>
        <pc:sldMkLst>
          <pc:docMk/>
          <pc:sldMk cId="3125116222" sldId="273"/>
        </pc:sldMkLst>
        <pc:spChg chg="mod">
          <ac:chgData name="TRAN QUANG MINH 20181659" userId="cf837aa5-6d68-4b63-997d-186bdfcbe6bf" providerId="ADAL" clId="{39929502-1E15-400F-82BF-23A736446F2D}" dt="2023-05-17T13:39:38.257" v="9297" actId="20577"/>
          <ac:spMkLst>
            <pc:docMk/>
            <pc:sldMk cId="3125116222" sldId="273"/>
            <ac:spMk id="2" creationId="{FCF523EA-53AB-48BA-88BE-DABB8F02A2D4}"/>
          </ac:spMkLst>
        </pc:spChg>
      </pc:sldChg>
      <pc:sldChg chg="modSp add mod">
        <pc:chgData name="TRAN QUANG MINH 20181659" userId="cf837aa5-6d68-4b63-997d-186bdfcbe6bf" providerId="ADAL" clId="{39929502-1E15-400F-82BF-23A736446F2D}" dt="2023-05-17T14:26:22.514" v="12688" actId="20577"/>
        <pc:sldMkLst>
          <pc:docMk/>
          <pc:sldMk cId="1739426601" sldId="274"/>
        </pc:sldMkLst>
        <pc:spChg chg="mod">
          <ac:chgData name="TRAN QUANG MINH 20181659" userId="cf837aa5-6d68-4b63-997d-186bdfcbe6bf" providerId="ADAL" clId="{39929502-1E15-400F-82BF-23A736446F2D}" dt="2023-05-17T14:26:22.514" v="12688" actId="20577"/>
          <ac:spMkLst>
            <pc:docMk/>
            <pc:sldMk cId="1739426601" sldId="274"/>
            <ac:spMk id="6" creationId="{2585B125-BC7B-FFB7-D6BC-EA3B8414DCC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8257D7-7065-5A20-2F09-1599A87D9640}"/>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84AD7E9D-69C7-D493-B55F-97F7689290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45F63B05-6D98-4485-9DD2-090A43104C51}"/>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5" name="Chỗ dành sẵn cho Chân trang 4">
            <a:extLst>
              <a:ext uri="{FF2B5EF4-FFF2-40B4-BE49-F238E27FC236}">
                <a16:creationId xmlns:a16="http://schemas.microsoft.com/office/drawing/2014/main" id="{DC6B42BF-BCB8-9612-B194-A2E1D82BB89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BDCC772-0055-8CAE-6E0B-1BEC88446A2E}"/>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79626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1D35928-9A32-479D-F5C8-5EF704CFE78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D0C13ECF-DE49-6F29-DA3E-2B7A2E42CC7D}"/>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4F11BA0-948D-69DB-0FBB-D6CB7C706581}"/>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5" name="Chỗ dành sẵn cho Chân trang 4">
            <a:extLst>
              <a:ext uri="{FF2B5EF4-FFF2-40B4-BE49-F238E27FC236}">
                <a16:creationId xmlns:a16="http://schemas.microsoft.com/office/drawing/2014/main" id="{BFF95762-7CB7-27C3-3B3D-1D92A5343FE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B58317C-BBC5-D6B0-6FA5-EA6B0CA6CBDD}"/>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383688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A7813C00-3F61-4C45-DF53-6C4DE6D7635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13BE33-EA43-5EEB-5704-BE2F713FD516}"/>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DA8B846-BA4D-5E3E-5E70-8ADA5A24B753}"/>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5" name="Chỗ dành sẵn cho Chân trang 4">
            <a:extLst>
              <a:ext uri="{FF2B5EF4-FFF2-40B4-BE49-F238E27FC236}">
                <a16:creationId xmlns:a16="http://schemas.microsoft.com/office/drawing/2014/main" id="{EA5EA84F-AEE4-6039-9DE2-70EE121B15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2F6DB3A-2AFD-1F0F-FF33-F58ABFD8865B}"/>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915979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606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6">
            <a:extLst>
              <a:ext uri="{FF2B5EF4-FFF2-40B4-BE49-F238E27FC236}">
                <a16:creationId xmlns:a16="http://schemas.microsoft.com/office/drawing/2014/main" id="{EDF9049F-B795-4E90-9107-04EE8645402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2786534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16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06D224-901A-D9FF-2CDB-36A2789F16D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91DD996-9883-0238-254E-A77C7A07AF02}"/>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749724D-AC01-C68D-6138-5A3139AE4BCB}"/>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5" name="Chỗ dành sẵn cho Chân trang 4">
            <a:extLst>
              <a:ext uri="{FF2B5EF4-FFF2-40B4-BE49-F238E27FC236}">
                <a16:creationId xmlns:a16="http://schemas.microsoft.com/office/drawing/2014/main" id="{41E36FA9-D715-6E08-FED2-3DFF6094D248}"/>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574B5B2-C301-585D-4E8F-3A93939E720B}"/>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50803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18616A-631C-0DCE-4AA1-D940146BA7E4}"/>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133BF88-0369-0517-2ACF-519CED641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BBE2171-EAAD-91EB-322E-27BDA9CCEB47}"/>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5" name="Chỗ dành sẵn cho Chân trang 4">
            <a:extLst>
              <a:ext uri="{FF2B5EF4-FFF2-40B4-BE49-F238E27FC236}">
                <a16:creationId xmlns:a16="http://schemas.microsoft.com/office/drawing/2014/main" id="{482D3641-7727-89F7-97F3-AB6834649F5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9D4CF5E-6313-42B8-294E-F67BCF0E645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424389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DFBC8A-8B62-655B-F9C3-284E73363F4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09EC21A-A1B0-C795-966E-5DAC770A67E7}"/>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336DDFD-03DF-A5CB-DC06-6387193F3329}"/>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35470DB2-70FC-6B0C-6BEF-0B53F2CAA7FB}"/>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6" name="Chỗ dành sẵn cho Chân trang 5">
            <a:extLst>
              <a:ext uri="{FF2B5EF4-FFF2-40B4-BE49-F238E27FC236}">
                <a16:creationId xmlns:a16="http://schemas.microsoft.com/office/drawing/2014/main" id="{EA0A10A1-6808-46BF-E289-1BEBA94B63A3}"/>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433991A-61D6-C1D4-6B24-709BC666A041}"/>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303199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39243A-13B2-800B-0963-ED07B3DD3931}"/>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37D3935B-A8F4-7178-E3C4-40F29F1A9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AF0E44C-9B9E-7AAC-C0F6-76B7A7BEC114}"/>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8267441C-90B6-4A56-ACDE-CC35521F0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A7357F88-667D-D3D3-62EE-155B131DB04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512C531A-2172-97F0-B9EC-A7E0534D2410}"/>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8" name="Chỗ dành sẵn cho Chân trang 7">
            <a:extLst>
              <a:ext uri="{FF2B5EF4-FFF2-40B4-BE49-F238E27FC236}">
                <a16:creationId xmlns:a16="http://schemas.microsoft.com/office/drawing/2014/main" id="{6EAC0FD0-D494-B76F-D8F9-6111A228F066}"/>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7BCD66A7-8CE3-9CB8-32BB-AFD0099B7D84}"/>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86052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396234F-0D49-652E-2B09-158E1C16D52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3512C49C-3C43-8697-69AD-4C660B5490C1}"/>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4" name="Chỗ dành sẵn cho Chân trang 3">
            <a:extLst>
              <a:ext uri="{FF2B5EF4-FFF2-40B4-BE49-F238E27FC236}">
                <a16:creationId xmlns:a16="http://schemas.microsoft.com/office/drawing/2014/main" id="{CF94EB02-B4EE-4372-A2C1-61096EA67C88}"/>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CC9BE620-F508-1F0B-C555-BC2700503044}"/>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89035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FCB41CA2-FBAB-5106-6FEE-D9CD19DC9A8B}"/>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3" name="Chỗ dành sẵn cho Chân trang 2">
            <a:extLst>
              <a:ext uri="{FF2B5EF4-FFF2-40B4-BE49-F238E27FC236}">
                <a16:creationId xmlns:a16="http://schemas.microsoft.com/office/drawing/2014/main" id="{9F13B258-032A-8A5C-2CC4-B32FF20AF13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A5B61F20-6EE5-C171-39D2-0F57C809184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84004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9A7DBC-0143-FCE6-7EB1-E08E507A69B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6920BE5-ABD4-661A-DD35-C0F4E6BF4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15616BA6-82C3-63C9-C395-F2E3DAB56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5455F6D-0435-7539-8F47-9B7F20FFB482}"/>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6" name="Chỗ dành sẵn cho Chân trang 5">
            <a:extLst>
              <a:ext uri="{FF2B5EF4-FFF2-40B4-BE49-F238E27FC236}">
                <a16:creationId xmlns:a16="http://schemas.microsoft.com/office/drawing/2014/main" id="{8FF040AE-6769-A228-3E59-5EDD1C32220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9D1E9080-E1D9-7D8B-54C8-E8896A9AB02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75696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B7F1BB-38E5-42EC-53ED-6EE6D55117B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FD88BD37-1985-9B18-6BEE-2F05B3349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713A1C4E-FBC2-3AAA-249D-3C10D132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CA1A6D3-19FE-724D-4B62-3711A807AADB}"/>
              </a:ext>
            </a:extLst>
          </p:cNvPr>
          <p:cNvSpPr>
            <a:spLocks noGrp="1"/>
          </p:cNvSpPr>
          <p:nvPr>
            <p:ph type="dt" sz="half" idx="10"/>
          </p:nvPr>
        </p:nvSpPr>
        <p:spPr/>
        <p:txBody>
          <a:bodyPr/>
          <a:lstStyle/>
          <a:p>
            <a:fld id="{9D00BA40-54BD-4098-B398-8C5838E6DF80}" type="datetimeFigureOut">
              <a:rPr lang="vi-VN" smtClean="0"/>
              <a:t>10/08/2023</a:t>
            </a:fld>
            <a:endParaRPr lang="vi-VN"/>
          </a:p>
        </p:txBody>
      </p:sp>
      <p:sp>
        <p:nvSpPr>
          <p:cNvPr id="6" name="Chỗ dành sẵn cho Chân trang 5">
            <a:extLst>
              <a:ext uri="{FF2B5EF4-FFF2-40B4-BE49-F238E27FC236}">
                <a16:creationId xmlns:a16="http://schemas.microsoft.com/office/drawing/2014/main" id="{A9E055E9-3EE9-D5BD-E19A-8CCFF4FBF34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BAF19B6-28C8-3E33-AE84-31E98354AA2F}"/>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08338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E2E746C0-24E5-FF74-2424-98999E480F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0BBC9A4F-8EE6-2686-868D-836528EDE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EEA5610-6B44-05FB-3D45-EA658ABE8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0BA40-54BD-4098-B398-8C5838E6DF80}" type="datetimeFigureOut">
              <a:rPr lang="vi-VN" smtClean="0"/>
              <a:t>10/08/2023</a:t>
            </a:fld>
            <a:endParaRPr lang="vi-VN"/>
          </a:p>
        </p:txBody>
      </p:sp>
      <p:sp>
        <p:nvSpPr>
          <p:cNvPr id="5" name="Chỗ dành sẵn cho Chân trang 4">
            <a:extLst>
              <a:ext uri="{FF2B5EF4-FFF2-40B4-BE49-F238E27FC236}">
                <a16:creationId xmlns:a16="http://schemas.microsoft.com/office/drawing/2014/main" id="{D68B7835-8923-617B-285F-115E31231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C01E23C7-8E97-E0B6-BEA7-69E5202DD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8DCB6-7972-4F33-A129-64F82F35E32F}" type="slidenum">
              <a:rPr lang="vi-VN" smtClean="0"/>
              <a:t>‹#›</a:t>
            </a:fld>
            <a:endParaRPr lang="vi-VN"/>
          </a:p>
        </p:txBody>
      </p:sp>
    </p:spTree>
    <p:extLst>
      <p:ext uri="{BB962C8B-B14F-4D97-AF65-F5344CB8AC3E}">
        <p14:creationId xmlns:p14="http://schemas.microsoft.com/office/powerpoint/2010/main" val="853278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CD45279-CF8B-49D3-BE6A-68DAAADA6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012" y="317039"/>
            <a:ext cx="2576374" cy="936215"/>
          </a:xfrm>
          <a:prstGeom prst="rect">
            <a:avLst/>
          </a:prstGeom>
        </p:spPr>
      </p:pic>
      <p:sp>
        <p:nvSpPr>
          <p:cNvPr id="4" name="Title 6">
            <a:extLst>
              <a:ext uri="{FF2B5EF4-FFF2-40B4-BE49-F238E27FC236}">
                <a16:creationId xmlns:a16="http://schemas.microsoft.com/office/drawing/2014/main" id="{15557F4E-3678-4ECB-B04A-C1B316F8DC93}"/>
              </a:ext>
            </a:extLst>
          </p:cNvPr>
          <p:cNvSpPr txBox="1">
            <a:spLocks/>
          </p:cNvSpPr>
          <p:nvPr/>
        </p:nvSpPr>
        <p:spPr>
          <a:xfrm>
            <a:off x="4343415" y="2028852"/>
            <a:ext cx="5956285" cy="74053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Đồ Án Tốt Nghiệp Kỹ Sư</a:t>
            </a:r>
          </a:p>
        </p:txBody>
      </p:sp>
      <p:sp>
        <p:nvSpPr>
          <p:cNvPr id="5" name="Title 6">
            <a:extLst>
              <a:ext uri="{FF2B5EF4-FFF2-40B4-BE49-F238E27FC236}">
                <a16:creationId xmlns:a16="http://schemas.microsoft.com/office/drawing/2014/main" id="{DCBBADAE-778D-4D8A-8EA8-D26F33339A31}"/>
              </a:ext>
            </a:extLst>
          </p:cNvPr>
          <p:cNvSpPr txBox="1">
            <a:spLocks/>
          </p:cNvSpPr>
          <p:nvPr/>
        </p:nvSpPr>
        <p:spPr>
          <a:xfrm>
            <a:off x="4343415" y="2985901"/>
            <a:ext cx="5956285" cy="197334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Thiết kế hệ mô-đun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đo và truyền thông không dây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ứ</a:t>
            </a:r>
            <a:r>
              <a:rPr lang="en-US" sz="3200" b="0" dirty="0"/>
              <a:t>ng dụng </a:t>
            </a: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giám sát môi trường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canh</a:t>
            </a: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 tác cây trồng</a:t>
            </a:r>
            <a:endParaRPr kumimoji="0" lang="en-US" sz="28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Hộp Văn bản 6">
            <a:extLst>
              <a:ext uri="{FF2B5EF4-FFF2-40B4-BE49-F238E27FC236}">
                <a16:creationId xmlns:a16="http://schemas.microsoft.com/office/drawing/2014/main" id="{502F39D6-ECD7-D963-6937-2291CF458797}"/>
              </a:ext>
            </a:extLst>
          </p:cNvPr>
          <p:cNvSpPr txBox="1"/>
          <p:nvPr/>
        </p:nvSpPr>
        <p:spPr>
          <a:xfrm>
            <a:off x="410044" y="4959245"/>
            <a:ext cx="432342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Họ và Tên: Trần Quang Minh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MSSV: 20181659</a:t>
            </a:r>
            <a:endParaRPr kumimoji="0" lang="vi-VN"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GVHD: PGS.TS. Hoàng Sĩ Hồng</a:t>
            </a:r>
          </a:p>
        </p:txBody>
      </p:sp>
      <p:pic>
        <p:nvPicPr>
          <p:cNvPr id="1028" name="Picture 4">
            <a:extLst>
              <a:ext uri="{FF2B5EF4-FFF2-40B4-BE49-F238E27FC236}">
                <a16:creationId xmlns:a16="http://schemas.microsoft.com/office/drawing/2014/main" id="{D80C550A-D7EA-C5C4-627D-66EE999EC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15" y="2304851"/>
            <a:ext cx="4140200" cy="22482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2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73138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71773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7" cy="5150882"/>
          </a:xfrm>
        </p:spPr>
        <p:txBody>
          <a:bodyPr>
            <a:normAutofit/>
          </a:bodyPr>
          <a:lstStyle/>
          <a:p>
            <a:pPr marL="0" indent="0" algn="just">
              <a:buNone/>
            </a:pPr>
            <a:r>
              <a:rPr lang="vi-VN" dirty="0"/>
              <a:t>Mục lục</a:t>
            </a:r>
          </a:p>
          <a:p>
            <a:pPr marL="457200" indent="-457200" algn="just">
              <a:buAutoNum type="arabicPeriod"/>
            </a:pPr>
            <a:r>
              <a:rPr lang="vi-VN" sz="2000" dirty="0"/>
              <a:t>Chương 1: Tìm hiểu các giải pháp đo lường và giám sát môi trường canh tác cây trồng</a:t>
            </a:r>
          </a:p>
          <a:p>
            <a:pPr marL="914400" lvl="1" indent="-457200" algn="just">
              <a:buAutoNum type="arabicPeriod"/>
            </a:pPr>
            <a:r>
              <a:rPr lang="vi-VN" sz="1600" dirty="0"/>
              <a:t>Tìm hình hiện tại (trong </a:t>
            </a:r>
            <a:r>
              <a:rPr lang="vi-VN" sz="1600" dirty="0" err="1"/>
              <a:t>nc</a:t>
            </a:r>
            <a:r>
              <a:rPr lang="vi-VN" sz="1600" dirty="0"/>
              <a:t> và trên </a:t>
            </a:r>
            <a:r>
              <a:rPr lang="vi-VN" sz="1600" dirty="0" err="1"/>
              <a:t>tg</a:t>
            </a:r>
            <a:r>
              <a:rPr lang="vi-VN" sz="1600" dirty="0"/>
              <a:t>)</a:t>
            </a:r>
          </a:p>
          <a:p>
            <a:pPr marL="914400" lvl="1" indent="-457200" algn="just">
              <a:buAutoNum type="arabicPeriod"/>
            </a:pPr>
            <a:r>
              <a:rPr lang="vi-VN" sz="1600" dirty="0"/>
              <a:t>Thực trạng canh tác cây trồng của VN (đánh giá, tính cấp thiết của vấn đề giải quyết, có các cấu trúc hỗ trợ quá trình nuôi trồng,…)</a:t>
            </a:r>
          </a:p>
          <a:p>
            <a:pPr marL="914400" lvl="1" indent="-457200" algn="just">
              <a:buAutoNum type="arabicPeriod"/>
            </a:pPr>
            <a:r>
              <a:rPr lang="vi-VN" sz="1600" dirty="0"/>
              <a:t>Mục tiêu và phạm vi nghiên cứu của đồ án (diện tích, nhóm cây, thông số đo,…)</a:t>
            </a:r>
          </a:p>
          <a:p>
            <a:pPr marL="457200" indent="-457200" algn="just">
              <a:buAutoNum type="arabicPeriod"/>
            </a:pPr>
            <a:r>
              <a:rPr lang="vi-VN" sz="2000" dirty="0"/>
              <a:t>Chương 2: Cơ sở lý thuyết và nguyên lý đo</a:t>
            </a:r>
          </a:p>
          <a:p>
            <a:pPr marL="457200" indent="-457200" algn="just">
              <a:buAutoNum type="arabicPeriod"/>
            </a:pPr>
            <a:r>
              <a:rPr lang="vi-VN" sz="2000" dirty="0"/>
              <a:t>Chương 3: Thiết kế hệ đo giám sát</a:t>
            </a:r>
          </a:p>
          <a:p>
            <a:pPr marL="914400" lvl="1" indent="-457200" algn="just">
              <a:buAutoNum type="arabicPeriod"/>
            </a:pPr>
            <a:r>
              <a:rPr lang="vi-VN" sz="1600" dirty="0"/>
              <a:t>Thiết kế tổng quan (sơ đồ khối)</a:t>
            </a:r>
          </a:p>
          <a:p>
            <a:pPr marL="914400" lvl="1" indent="-457200" algn="just">
              <a:buAutoNum type="arabicPeriod"/>
            </a:pPr>
            <a:r>
              <a:rPr lang="vi-VN" sz="1600" dirty="0"/>
              <a:t>Lựa chọn linh kiện (giới thiệu,…)</a:t>
            </a:r>
          </a:p>
          <a:p>
            <a:pPr marL="914400" lvl="1" indent="-457200" algn="just">
              <a:buAutoNum type="arabicPeriod"/>
            </a:pPr>
            <a:r>
              <a:rPr lang="vi-VN" sz="1600" dirty="0"/>
              <a:t>Thiết kế nguyên lý chi tiết (</a:t>
            </a:r>
            <a:r>
              <a:rPr lang="vi-VN" sz="1600" dirty="0" err="1"/>
              <a:t>Gateway</a:t>
            </a:r>
            <a:r>
              <a:rPr lang="vi-VN" sz="1600" dirty="0"/>
              <a:t>, Node, tính toán mạch,…)</a:t>
            </a:r>
          </a:p>
          <a:p>
            <a:pPr marL="914400" lvl="1" indent="-457200" algn="just">
              <a:buAutoNum type="arabicPeriod"/>
            </a:pPr>
            <a:r>
              <a:rPr lang="vi-VN" sz="1600" dirty="0"/>
              <a:t>Thiết kế phần mềm (lập trình các thiết bị, Server, app,…)</a:t>
            </a:r>
          </a:p>
          <a:p>
            <a:pPr marL="914400" lvl="1" indent="-457200" algn="just">
              <a:buAutoNum type="arabicPeriod"/>
            </a:pPr>
            <a:r>
              <a:rPr lang="vi-VN" sz="1600" dirty="0"/>
              <a:t>Kết quả và các kịch bản thử nghiệm (Ảnh thực tế thiết bị, kịch bản thử nghiệm chi tiết độ chính xác, thử nghiệm thực tế, truyền thông, hiển thị)</a:t>
            </a:r>
          </a:p>
          <a:p>
            <a:pPr marL="457200" indent="-457200" algn="just">
              <a:buAutoNum type="arabicPeriod"/>
            </a:pPr>
            <a:r>
              <a:rPr lang="vi-VN" sz="2000" dirty="0"/>
              <a:t>Chương 4: Kết luận và hướng phát triển</a:t>
            </a:r>
          </a:p>
          <a:p>
            <a:pPr marL="914400" lvl="1" indent="-457200" algn="just">
              <a:buAutoNum type="arabicPeriod"/>
            </a:pPr>
            <a:r>
              <a:rPr lang="vi-VN" sz="1600" dirty="0"/>
              <a:t>Ưu điểm và nhược điểm của giải pháp, phát triển….</a:t>
            </a:r>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06960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409298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3E6C4117-70A7-388E-78CA-BA2D57FF66F1}"/>
              </a:ext>
            </a:extLst>
          </p:cNvPr>
          <p:cNvPicPr>
            <a:picLocks noChangeAspect="1"/>
          </p:cNvPicPr>
          <p:nvPr/>
        </p:nvPicPr>
        <p:blipFill>
          <a:blip r:embed="rId2"/>
          <a:stretch>
            <a:fillRect/>
          </a:stretch>
        </p:blipFill>
        <p:spPr>
          <a:xfrm>
            <a:off x="8601075" y="1077368"/>
            <a:ext cx="3277489" cy="5290272"/>
          </a:xfrm>
          <a:prstGeom prst="rect">
            <a:avLst/>
          </a:prstGeom>
        </p:spPr>
      </p:pic>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6DA5BE4C-5A2F-98BF-0E69-4A69AF40C7B8}"/>
                  </a:ext>
                </a:extLst>
              </p:cNvPr>
              <p:cNvSpPr txBox="1"/>
              <p:nvPr/>
            </p:nvSpPr>
            <p:spPr>
              <a:xfrm>
                <a:off x="313435" y="1077368"/>
                <a:ext cx="8135239" cy="4401205"/>
              </a:xfrm>
              <a:prstGeom prst="rect">
                <a:avLst/>
              </a:prstGeom>
              <a:noFill/>
            </p:spPr>
            <p:txBody>
              <a:bodyPr wrap="square">
                <a:spAutoFit/>
              </a:bodyPr>
              <a:lstStyle/>
              <a:p>
                <a:pPr algn="just">
                  <a:buFont typeface="Wingdings" panose="05000000000000000000" pitchFamily="2" charset="2"/>
                  <a:buChar char="v"/>
                </a:pPr>
                <a:r>
                  <a:rPr lang="vi-VN" sz="2000" dirty="0"/>
                  <a:t>Các thông số của cảm biến đất</a:t>
                </a:r>
              </a:p>
              <a:p>
                <a:pPr marL="285750" indent="-285750" algn="just">
                  <a:buFont typeface="Arial" panose="020B0604020202020204" pitchFamily="34" charset="0"/>
                  <a:buChar char="•"/>
                </a:pPr>
                <a:r>
                  <a:rPr lang="vi-VN" sz="1600" dirty="0"/>
                  <a:t>Nhiệt độ đất có dải đo từ -40 đến 80 độ C, độ phân giải 1</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r>
                      <a:rPr lang="vi-VN" sz="1600" b="0" i="1" smtClean="0">
                        <a:latin typeface="Cambria Math" panose="02040503050406030204" pitchFamily="18" charset="0"/>
                        <a:ea typeface="Cambria Math" panose="02040503050406030204" pitchFamily="18" charset="0"/>
                      </a:rPr>
                      <m:t>℃</m:t>
                    </m:r>
                  </m:oMath>
                </a14:m>
                <a:r>
                  <a:rPr lang="vi-VN" sz="1600" dirty="0"/>
                  <a:t>.</a:t>
                </a:r>
              </a:p>
              <a:p>
                <a:pPr marL="285750" indent="-285750" algn="just">
                  <a:buFont typeface="Arial" panose="020B0604020202020204" pitchFamily="34" charset="0"/>
                  <a:buChar char="•"/>
                </a:pPr>
                <a:r>
                  <a:rPr lang="vi-VN" sz="1600" dirty="0"/>
                  <a:t>Độ ẩm đất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3%</m:t>
                    </m:r>
                    <m:r>
                      <m:rPr>
                        <m:sty m:val="p"/>
                      </m:rPr>
                      <a:rPr lang="vi-VN" sz="1600" b="0" i="0" smtClean="0">
                        <a:latin typeface="Cambria Math" panose="02040503050406030204" pitchFamily="18" charset="0"/>
                        <a:ea typeface="Cambria Math" panose="02040503050406030204" pitchFamily="18" charset="0"/>
                      </a:rPr>
                      <m:t>RH</m:t>
                    </m:r>
                    <m:r>
                      <a:rPr lang="vi-VN" sz="1600" b="0" i="0" smtClean="0">
                        <a:latin typeface="Cambria Math" panose="02040503050406030204" pitchFamily="18" charset="0"/>
                        <a:ea typeface="Cambria Math" panose="02040503050406030204" pitchFamily="18" charset="0"/>
                      </a:rPr>
                      <m:t>.</m:t>
                    </m:r>
                  </m:oMath>
                </a14:m>
                <a:endParaRPr lang="vi-VN" sz="1600" dirty="0"/>
              </a:p>
              <a:p>
                <a:pPr marL="285750" indent="-285750" algn="just">
                  <a:buFont typeface="Arial" panose="020B0604020202020204" pitchFamily="34" charset="0"/>
                  <a:buChar char="•"/>
                </a:pPr>
                <a:r>
                  <a:rPr lang="vi-VN" sz="1600" dirty="0"/>
                  <a:t>Độ dẫn điện của đất có dải từ 0 đến 20000us/</a:t>
                </a:r>
                <a:r>
                  <a:rPr lang="vi-VN" sz="1600" dirty="0" err="1"/>
                  <a:t>cm</a:t>
                </a:r>
                <a:r>
                  <a:rPr lang="vi-VN" sz="1600" dirty="0"/>
                  <a:t>, có độ phân giải 10us/</a:t>
                </a:r>
                <a:r>
                  <a:rPr lang="vi-VN" sz="1600" dirty="0" err="1"/>
                  <a:t>cm</a:t>
                </a:r>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oMath>
                </a14:m>
                <a:endParaRPr lang="vi-VN" sz="1600" dirty="0"/>
              </a:p>
              <a:p>
                <a:pPr marL="285750" indent="-285750" algn="just">
                  <a:buFont typeface="Arial" panose="020B0604020202020204" pitchFamily="34" charset="0"/>
                  <a:buChar char="•"/>
                </a:pPr>
                <a:r>
                  <a:rPr lang="vi-VN" sz="1600" dirty="0"/>
                  <a:t>Độ pH của đất có dải đo từ 3-9 pH, độ phân giải 0.1 pH,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0.3</m:t>
                    </m:r>
                    <m:r>
                      <m:rPr>
                        <m:sty m:val="p"/>
                      </m:rPr>
                      <a:rPr lang="vi-VN" sz="1600" b="0" i="0" smtClean="0">
                        <a:latin typeface="Cambria Math" panose="02040503050406030204" pitchFamily="18" charset="0"/>
                        <a:ea typeface="Cambria Math" panose="02040503050406030204" pitchFamily="18" charset="0"/>
                      </a:rPr>
                      <m:t>pH</m:t>
                    </m:r>
                    <m:r>
                      <a:rPr lang="vi-VN" sz="1600" b="0" i="0" smtClean="0">
                        <a:latin typeface="Cambria Math" panose="02040503050406030204" pitchFamily="18" charset="0"/>
                        <a:ea typeface="Cambria Math" panose="02040503050406030204" pitchFamily="18" charset="0"/>
                      </a:rPr>
                      <m:t>.</m:t>
                    </m:r>
                  </m:oMath>
                </a14:m>
                <a:endParaRPr lang="vi-VN" sz="1600" dirty="0"/>
              </a:p>
              <a:p>
                <a:pPr marL="285750" indent="-285750" algn="just">
                  <a:buFont typeface="Arial" panose="020B0604020202020204" pitchFamily="34" charset="0"/>
                  <a:buChar char="•"/>
                </a:pPr>
                <a:r>
                  <a:rPr lang="vi-VN" sz="1600" dirty="0"/>
                  <a:t>Hàm lượng vi khoáng NPK có dải đo từ 1-1999mg/</a:t>
                </a:r>
                <a:r>
                  <a:rPr lang="vi-VN" sz="1600" dirty="0" err="1"/>
                  <a:t>kg</a:t>
                </a:r>
                <a:r>
                  <a:rPr lang="vi-VN" sz="1600" dirty="0"/>
                  <a:t> (hoặc </a:t>
                </a:r>
                <a:r>
                  <a:rPr lang="vi-VN" sz="1600" dirty="0" err="1"/>
                  <a:t>mg</a:t>
                </a:r>
                <a:r>
                  <a:rPr lang="vi-VN" sz="1600" dirty="0"/>
                  <a:t>/L), độ phân giải 1mg/</a:t>
                </a:r>
                <a:r>
                  <a:rPr lang="vi-VN" sz="1600" dirty="0" err="1"/>
                  <a:t>kg</a:t>
                </a:r>
                <a:r>
                  <a:rPr lang="vi-VN" sz="1600" dirty="0"/>
                  <a:t> (hoặc </a:t>
                </a:r>
                <a:r>
                  <a:rPr lang="vi-VN" sz="1600" dirty="0" err="1"/>
                  <a:t>mg</a:t>
                </a:r>
                <a:r>
                  <a:rPr lang="vi-VN" sz="1600" dirty="0"/>
                  <a:t>/L).</a:t>
                </a:r>
              </a:p>
              <a:p>
                <a:pPr lvl="1" algn="just"/>
                <a:endParaRPr lang="vi-VN" sz="1600" dirty="0"/>
              </a:p>
              <a:p>
                <a:pPr lvl="1" algn="just"/>
                <a:endParaRPr lang="vi-VN" sz="1600" dirty="0"/>
              </a:p>
              <a:p>
                <a:pPr marL="285750" indent="-285750" algn="just">
                  <a:buFont typeface="Wingdings" panose="05000000000000000000" pitchFamily="2" charset="2"/>
                  <a:buChar char="v"/>
                </a:pPr>
                <a:r>
                  <a:rPr lang="vi-VN" sz="2000" dirty="0"/>
                  <a:t>Các thông số của cảm biến không khí</a:t>
                </a:r>
                <a:endParaRPr lang="vi-VN" sz="1600" dirty="0"/>
              </a:p>
              <a:p>
                <a:pPr marL="285750" indent="-285750" algn="just">
                  <a:buFont typeface="Arial" panose="020B0604020202020204" pitchFamily="34" charset="0"/>
                  <a:buChar char="•"/>
                </a:pPr>
                <a:r>
                  <a:rPr lang="vi-VN" sz="1600" dirty="0"/>
                  <a:t>Nhiệt độ không khí có dải đo từ -20</a:t>
                </a:r>
                <a14:m>
                  <m:oMath xmlns:m="http://schemas.openxmlformats.org/officeDocument/2006/math">
                    <m:r>
                      <a:rPr lang="vi-VN" sz="1600" b="0" i="1" smtClean="0">
                        <a:latin typeface="Cambria Math" panose="02040503050406030204" pitchFamily="18" charset="0"/>
                        <a:ea typeface="Cambria Math" panose="02040503050406030204" pitchFamily="18" charset="0"/>
                      </a:rPr>
                      <m:t>℃</m:t>
                    </m:r>
                  </m:oMath>
                </a14:m>
                <a:r>
                  <a:rPr lang="vi-VN" sz="1600" dirty="0"/>
                  <a:t> đến 80</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phân giải 0.1</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 </m:t>
                    </m:r>
                  </m:oMath>
                </a14:m>
                <a:r>
                  <a:rPr lang="vi-VN" sz="1600" dirty="0"/>
                  <a:t>độ chính xác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a:rPr lang="vi-VN" sz="1600" i="1">
                        <a:latin typeface="Cambria Math" panose="02040503050406030204" pitchFamily="18" charset="0"/>
                        <a:ea typeface="Cambria Math" panose="02040503050406030204" pitchFamily="18" charset="0"/>
                      </a:rPr>
                      <m:t>℃</m:t>
                    </m:r>
                  </m:oMath>
                </a14:m>
                <a:r>
                  <a:rPr lang="vi-VN" sz="1600" dirty="0"/>
                  <a:t>.</a:t>
                </a:r>
              </a:p>
              <a:p>
                <a:pPr marL="285750" indent="-285750" algn="just">
                  <a:buFont typeface="Arial" panose="020B0604020202020204" pitchFamily="34" charset="0"/>
                  <a:buChar char="•"/>
                </a:pPr>
                <a:r>
                  <a:rPr lang="vi-VN" sz="1600" dirty="0"/>
                  <a:t>Độ ẩm không khí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m:rPr>
                        <m:sty m:val="p"/>
                      </m:rPr>
                      <a:rPr lang="vi-VN" sz="1600" b="0" i="0" smtClean="0">
                        <a:latin typeface="Cambria Math" panose="02040503050406030204" pitchFamily="18" charset="0"/>
                        <a:ea typeface="Cambria Math" panose="02040503050406030204" pitchFamily="18" charset="0"/>
                      </a:rPr>
                      <m:t>RH</m:t>
                    </m:r>
                  </m:oMath>
                </a14:m>
                <a:r>
                  <a:rPr lang="vi-VN" sz="1600" dirty="0"/>
                  <a:t>.</a:t>
                </a:r>
              </a:p>
              <a:p>
                <a:pPr lvl="1" algn="just"/>
                <a:endParaRPr lang="vi-VN" sz="1600" dirty="0"/>
              </a:p>
            </p:txBody>
          </p:sp>
        </mc:Choice>
        <mc:Fallback xmlns="">
          <p:sp>
            <p:nvSpPr>
              <p:cNvPr id="6" name="Hộp Văn bản 5">
                <a:extLst>
                  <a:ext uri="{FF2B5EF4-FFF2-40B4-BE49-F238E27FC236}">
                    <a16:creationId xmlns:a16="http://schemas.microsoft.com/office/drawing/2014/main" id="{6DA5BE4C-5A2F-98BF-0E69-4A69AF40C7B8}"/>
                  </a:ext>
                </a:extLst>
              </p:cNvPr>
              <p:cNvSpPr txBox="1">
                <a:spLocks noRot="1" noChangeAspect="1" noMove="1" noResize="1" noEditPoints="1" noAdjustHandles="1" noChangeArrowheads="1" noChangeShapeType="1" noTextEdit="1"/>
              </p:cNvSpPr>
              <p:nvPr/>
            </p:nvSpPr>
            <p:spPr>
              <a:xfrm>
                <a:off x="313435" y="1077368"/>
                <a:ext cx="8135239" cy="4401205"/>
              </a:xfrm>
              <a:prstGeom prst="rect">
                <a:avLst/>
              </a:prstGeom>
              <a:blipFill>
                <a:blip r:embed="rId3"/>
                <a:stretch>
                  <a:fillRect l="-674" t="-693" r="-375"/>
                </a:stretch>
              </a:blipFill>
            </p:spPr>
            <p:txBody>
              <a:bodyPr/>
              <a:lstStyle/>
              <a:p>
                <a:r>
                  <a:rPr lang="vi-VN">
                    <a:noFill/>
                  </a:rPr>
                  <a:t> </a:t>
                </a:r>
              </a:p>
            </p:txBody>
          </p:sp>
        </mc:Fallback>
      </mc:AlternateContent>
      <p:pic>
        <p:nvPicPr>
          <p:cNvPr id="9" name="Hình ảnh 8">
            <a:extLst>
              <a:ext uri="{FF2B5EF4-FFF2-40B4-BE49-F238E27FC236}">
                <a16:creationId xmlns:a16="http://schemas.microsoft.com/office/drawing/2014/main" id="{B5E8698C-016A-D697-B117-97AA5C421607}"/>
              </a:ext>
            </a:extLst>
          </p:cNvPr>
          <p:cNvPicPr>
            <a:picLocks noChangeAspect="1"/>
          </p:cNvPicPr>
          <p:nvPr/>
        </p:nvPicPr>
        <p:blipFill>
          <a:blip r:embed="rId4"/>
          <a:stretch>
            <a:fillRect/>
          </a:stretch>
        </p:blipFill>
        <p:spPr>
          <a:xfrm>
            <a:off x="4866766" y="4967987"/>
            <a:ext cx="1895983" cy="1399653"/>
          </a:xfrm>
          <a:prstGeom prst="rect">
            <a:avLst/>
          </a:prstGeom>
        </p:spPr>
      </p:pic>
    </p:spTree>
    <p:extLst>
      <p:ext uri="{BB962C8B-B14F-4D97-AF65-F5344CB8AC3E}">
        <p14:creationId xmlns:p14="http://schemas.microsoft.com/office/powerpoint/2010/main" val="664411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75866FA2-E1A1-16D7-6F8F-C8F7BDE74436}"/>
              </a:ext>
            </a:extLst>
          </p:cNvPr>
          <p:cNvPicPr>
            <a:picLocks noChangeAspect="1"/>
          </p:cNvPicPr>
          <p:nvPr/>
        </p:nvPicPr>
        <p:blipFill>
          <a:blip r:embed="rId2"/>
          <a:stretch>
            <a:fillRect/>
          </a:stretch>
        </p:blipFill>
        <p:spPr>
          <a:xfrm>
            <a:off x="5965989" y="1388834"/>
            <a:ext cx="6226011" cy="4238986"/>
          </a:xfrm>
          <a:prstGeom prst="rect">
            <a:avLst/>
          </a:prstGeom>
        </p:spPr>
      </p:pic>
      <p:pic>
        <p:nvPicPr>
          <p:cNvPr id="9" name="Hình ảnh 8">
            <a:extLst>
              <a:ext uri="{FF2B5EF4-FFF2-40B4-BE49-F238E27FC236}">
                <a16:creationId xmlns:a16="http://schemas.microsoft.com/office/drawing/2014/main" id="{1D3DC93E-D6F1-A1FB-FB2A-94D55486C4CE}"/>
              </a:ext>
            </a:extLst>
          </p:cNvPr>
          <p:cNvPicPr>
            <a:picLocks noChangeAspect="1"/>
          </p:cNvPicPr>
          <p:nvPr/>
        </p:nvPicPr>
        <p:blipFill>
          <a:blip r:embed="rId3"/>
          <a:stretch>
            <a:fillRect/>
          </a:stretch>
        </p:blipFill>
        <p:spPr>
          <a:xfrm>
            <a:off x="0" y="1490479"/>
            <a:ext cx="5848350" cy="4169281"/>
          </a:xfrm>
          <a:prstGeom prst="rect">
            <a:avLst/>
          </a:prstGeom>
        </p:spPr>
      </p:pic>
    </p:spTree>
    <p:extLst>
      <p:ext uri="{BB962C8B-B14F-4D97-AF65-F5344CB8AC3E}">
        <p14:creationId xmlns:p14="http://schemas.microsoft.com/office/powerpoint/2010/main" val="418762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6" name="Hình ảnh 5">
            <a:extLst>
              <a:ext uri="{FF2B5EF4-FFF2-40B4-BE49-F238E27FC236}">
                <a16:creationId xmlns:a16="http://schemas.microsoft.com/office/drawing/2014/main" id="{9BEFAE79-F208-F063-B0C9-0C802B5B5E17}"/>
              </a:ext>
            </a:extLst>
          </p:cNvPr>
          <p:cNvPicPr>
            <a:picLocks noChangeAspect="1"/>
          </p:cNvPicPr>
          <p:nvPr/>
        </p:nvPicPr>
        <p:blipFill>
          <a:blip r:embed="rId2"/>
          <a:stretch>
            <a:fillRect/>
          </a:stretch>
        </p:blipFill>
        <p:spPr>
          <a:xfrm>
            <a:off x="304074" y="1385566"/>
            <a:ext cx="11574490" cy="4601217"/>
          </a:xfrm>
          <a:prstGeom prst="rect">
            <a:avLst/>
          </a:prstGeom>
        </p:spPr>
      </p:pic>
    </p:spTree>
    <p:extLst>
      <p:ext uri="{BB962C8B-B14F-4D97-AF65-F5344CB8AC3E}">
        <p14:creationId xmlns:p14="http://schemas.microsoft.com/office/powerpoint/2010/main" val="1348265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5" name="Hình ảnh 4">
            <a:extLst>
              <a:ext uri="{FF2B5EF4-FFF2-40B4-BE49-F238E27FC236}">
                <a16:creationId xmlns:a16="http://schemas.microsoft.com/office/drawing/2014/main" id="{B22109DC-A795-A3B9-6BB0-7C76B180343E}"/>
              </a:ext>
            </a:extLst>
          </p:cNvPr>
          <p:cNvPicPr>
            <a:picLocks noChangeAspect="1"/>
          </p:cNvPicPr>
          <p:nvPr/>
        </p:nvPicPr>
        <p:blipFill>
          <a:blip r:embed="rId2"/>
          <a:stretch>
            <a:fillRect/>
          </a:stretch>
        </p:blipFill>
        <p:spPr>
          <a:xfrm>
            <a:off x="218254" y="1817404"/>
            <a:ext cx="11755491" cy="3381847"/>
          </a:xfrm>
          <a:prstGeom prst="rect">
            <a:avLst/>
          </a:prstGeom>
        </p:spPr>
      </p:pic>
    </p:spTree>
    <p:extLst>
      <p:ext uri="{BB962C8B-B14F-4D97-AF65-F5344CB8AC3E}">
        <p14:creationId xmlns:p14="http://schemas.microsoft.com/office/powerpoint/2010/main" val="216014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44E6E417-1164-92B5-CF89-D31003822CF0}"/>
              </a:ext>
            </a:extLst>
          </p:cNvPr>
          <p:cNvPicPr>
            <a:picLocks noChangeAspect="1"/>
          </p:cNvPicPr>
          <p:nvPr/>
        </p:nvPicPr>
        <p:blipFill>
          <a:blip r:embed="rId2"/>
          <a:stretch>
            <a:fillRect/>
          </a:stretch>
        </p:blipFill>
        <p:spPr>
          <a:xfrm>
            <a:off x="2386345" y="1019331"/>
            <a:ext cx="7419310" cy="5238593"/>
          </a:xfrm>
          <a:prstGeom prst="rect">
            <a:avLst/>
          </a:prstGeom>
        </p:spPr>
      </p:pic>
    </p:spTree>
    <p:extLst>
      <p:ext uri="{BB962C8B-B14F-4D97-AF65-F5344CB8AC3E}">
        <p14:creationId xmlns:p14="http://schemas.microsoft.com/office/powerpoint/2010/main" val="358756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34850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8" cy="4351338"/>
          </a:xfrm>
        </p:spPr>
        <p:txBody>
          <a:bodyPr>
            <a:normAutofit/>
          </a:bodyPr>
          <a:lstStyle/>
          <a:p>
            <a:pPr marL="0" indent="0" algn="just">
              <a:buNone/>
            </a:pPr>
            <a:r>
              <a:rPr lang="vi-VN" sz="2400" dirty="0"/>
              <a:t>1.1. Phân tích bài toán</a:t>
            </a:r>
          </a:p>
          <a:p>
            <a:pPr marL="0" indent="0" algn="just">
              <a:buNone/>
            </a:pPr>
            <a:r>
              <a:rPr lang="vi-VN" sz="2000" dirty="0"/>
              <a:t>1.1.1. Thực trạng nông nghiệp nước ta</a:t>
            </a:r>
          </a:p>
          <a:p>
            <a:pPr marL="0" indent="0" algn="just">
              <a:buNone/>
            </a:pPr>
            <a:endParaRPr lang="vi-VN" sz="2000" dirty="0"/>
          </a:p>
          <a:p>
            <a:pPr algn="just">
              <a:buFont typeface="Wingdings" panose="05000000000000000000" pitchFamily="2" charset="2"/>
              <a:buChar char="v"/>
            </a:pPr>
            <a:r>
              <a:rPr lang="vi-VN" sz="1800" dirty="0"/>
              <a:t>Nông nghiệp ở Việt Nam được đánh giá là ngành kinh tế quan trọng. Mặc dù trong quá trình công nghiệp hóa và dịch vụ hóa như hiện nay, ngành nông nghiệp vẫn đóng vai trò then chốt vào quá trình phát triển nền kinh tế.</a:t>
            </a:r>
          </a:p>
          <a:p>
            <a:pPr algn="just">
              <a:buFont typeface="Wingdings" panose="05000000000000000000" pitchFamily="2" charset="2"/>
              <a:buChar char="v"/>
            </a:pPr>
            <a:endParaRPr lang="vi-VN" sz="1800" dirty="0"/>
          </a:p>
          <a:p>
            <a:pPr algn="just">
              <a:buFont typeface="Wingdings" panose="05000000000000000000" pitchFamily="2" charset="2"/>
              <a:buChar char="v"/>
            </a:pPr>
            <a:r>
              <a:rPr lang="vi-VN" sz="1800" dirty="0"/>
              <a:t>Ngành nông nghiệp đã và đang phát triển theo hướng nông nghiệp ứng dụng công nghệ cao. Việc ứng dụng công nghệ cao nhằm góp phần thúc đẩy phát triển, xây dựng theo hướng hiện đại, tạo năng suất cao, nâng cao chất lượng và hiệu quả cạnh tranh.</a:t>
            </a:r>
          </a:p>
          <a:p>
            <a:pPr algn="just">
              <a:buFont typeface="Wingdings" panose="05000000000000000000" pitchFamily="2" charset="2"/>
              <a:buChar char="v"/>
            </a:pPr>
            <a:endParaRPr lang="vi-VN" sz="1800" dirty="0"/>
          </a:p>
          <a:p>
            <a:pPr algn="just">
              <a:buFont typeface="Wingdings" panose="05000000000000000000" pitchFamily="2" charset="2"/>
              <a:buChar char="v"/>
            </a:pPr>
            <a:r>
              <a:rPr lang="vi-VN" sz="1800" dirty="0"/>
              <a:t>Việc sử dụng công nghệ vào sản xuất hướng đến tiết kiệm về sức lực của người nông dân, tiết kiệm chi phí quản lý và sản xuất và tạo nên tiêu chuẩn về chăn nuôi và trồng trọt.</a:t>
            </a:r>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53830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726011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5E5D16B7-C2AB-C5E9-CE71-D944A7B656FB}"/>
              </a:ext>
            </a:extLst>
          </p:cNvPr>
          <p:cNvPicPr>
            <a:picLocks noChangeAspect="1"/>
          </p:cNvPicPr>
          <p:nvPr/>
        </p:nvPicPr>
        <p:blipFill>
          <a:blip r:embed="rId2"/>
          <a:stretch>
            <a:fillRect/>
          </a:stretch>
        </p:blipFill>
        <p:spPr>
          <a:xfrm>
            <a:off x="3632555" y="1109495"/>
            <a:ext cx="4926890" cy="5063914"/>
          </a:xfrm>
          <a:prstGeom prst="rect">
            <a:avLst/>
          </a:prstGeom>
        </p:spPr>
      </p:pic>
    </p:spTree>
    <p:extLst>
      <p:ext uri="{BB962C8B-B14F-4D97-AF65-F5344CB8AC3E}">
        <p14:creationId xmlns:p14="http://schemas.microsoft.com/office/powerpoint/2010/main" val="2194329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A7752920-FD48-3271-BDC6-52DACCFC5482}"/>
              </a:ext>
            </a:extLst>
          </p:cNvPr>
          <p:cNvPicPr>
            <a:picLocks noChangeAspect="1"/>
          </p:cNvPicPr>
          <p:nvPr/>
        </p:nvPicPr>
        <p:blipFill>
          <a:blip r:embed="rId2"/>
          <a:stretch>
            <a:fillRect/>
          </a:stretch>
        </p:blipFill>
        <p:spPr>
          <a:xfrm>
            <a:off x="635339" y="1077224"/>
            <a:ext cx="5151561" cy="5037825"/>
          </a:xfrm>
          <a:prstGeom prst="rect">
            <a:avLst/>
          </a:prstGeom>
        </p:spPr>
      </p:pic>
      <p:pic>
        <p:nvPicPr>
          <p:cNvPr id="6" name="Hình ảnh 5">
            <a:extLst>
              <a:ext uri="{FF2B5EF4-FFF2-40B4-BE49-F238E27FC236}">
                <a16:creationId xmlns:a16="http://schemas.microsoft.com/office/drawing/2014/main" id="{5931CD74-6C9C-8456-05AC-03A6B2353E1D}"/>
              </a:ext>
            </a:extLst>
          </p:cNvPr>
          <p:cNvPicPr>
            <a:picLocks noChangeAspect="1"/>
          </p:cNvPicPr>
          <p:nvPr/>
        </p:nvPicPr>
        <p:blipFill>
          <a:blip r:embed="rId3"/>
          <a:stretch>
            <a:fillRect/>
          </a:stretch>
        </p:blipFill>
        <p:spPr>
          <a:xfrm>
            <a:off x="6096000" y="1076709"/>
            <a:ext cx="5151561" cy="5038340"/>
          </a:xfrm>
          <a:prstGeom prst="rect">
            <a:avLst/>
          </a:prstGeom>
        </p:spPr>
      </p:pic>
    </p:spTree>
    <p:extLst>
      <p:ext uri="{BB962C8B-B14F-4D97-AF65-F5344CB8AC3E}">
        <p14:creationId xmlns:p14="http://schemas.microsoft.com/office/powerpoint/2010/main" val="276856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423726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5" name="Hình ảnh 4">
            <a:extLst>
              <a:ext uri="{FF2B5EF4-FFF2-40B4-BE49-F238E27FC236}">
                <a16:creationId xmlns:a16="http://schemas.microsoft.com/office/drawing/2014/main" id="{D1AAA505-9D7D-9EDB-395A-DC6CC0F1F1ED}"/>
              </a:ext>
            </a:extLst>
          </p:cNvPr>
          <p:cNvPicPr>
            <a:picLocks noChangeAspect="1"/>
          </p:cNvPicPr>
          <p:nvPr/>
        </p:nvPicPr>
        <p:blipFill>
          <a:blip r:embed="rId2"/>
          <a:stretch>
            <a:fillRect/>
          </a:stretch>
        </p:blipFill>
        <p:spPr>
          <a:xfrm>
            <a:off x="6167632" y="1051602"/>
            <a:ext cx="5446948" cy="5125154"/>
          </a:xfrm>
          <a:prstGeom prst="rect">
            <a:avLst/>
          </a:prstGeom>
        </p:spPr>
      </p:pic>
      <p:pic>
        <p:nvPicPr>
          <p:cNvPr id="8" name="Hình ảnh 7">
            <a:extLst>
              <a:ext uri="{FF2B5EF4-FFF2-40B4-BE49-F238E27FC236}">
                <a16:creationId xmlns:a16="http://schemas.microsoft.com/office/drawing/2014/main" id="{01444A81-F3CF-D998-96B7-3C09BDEBC6F6}"/>
              </a:ext>
            </a:extLst>
          </p:cNvPr>
          <p:cNvPicPr>
            <a:picLocks noChangeAspect="1"/>
          </p:cNvPicPr>
          <p:nvPr/>
        </p:nvPicPr>
        <p:blipFill>
          <a:blip r:embed="rId3"/>
          <a:stretch>
            <a:fillRect/>
          </a:stretch>
        </p:blipFill>
        <p:spPr>
          <a:xfrm>
            <a:off x="577420" y="1376156"/>
            <a:ext cx="5172788" cy="4800600"/>
          </a:xfrm>
          <a:prstGeom prst="rect">
            <a:avLst/>
          </a:prstGeom>
        </p:spPr>
      </p:pic>
      <p:sp>
        <p:nvSpPr>
          <p:cNvPr id="9" name="Hộp Văn bản 8">
            <a:extLst>
              <a:ext uri="{FF2B5EF4-FFF2-40B4-BE49-F238E27FC236}">
                <a16:creationId xmlns:a16="http://schemas.microsoft.com/office/drawing/2014/main" id="{58F3AEB0-236A-77D6-7406-8606D846B17F}"/>
              </a:ext>
            </a:extLst>
          </p:cNvPr>
          <p:cNvSpPr txBox="1"/>
          <p:nvPr/>
        </p:nvSpPr>
        <p:spPr>
          <a:xfrm>
            <a:off x="544277" y="1733550"/>
            <a:ext cx="1571625" cy="369332"/>
          </a:xfrm>
          <a:prstGeom prst="rect">
            <a:avLst/>
          </a:prstGeom>
          <a:noFill/>
        </p:spPr>
        <p:txBody>
          <a:bodyPr wrap="square" rtlCol="0">
            <a:spAutoFit/>
          </a:bodyPr>
          <a:lstStyle/>
          <a:p>
            <a:r>
              <a:rPr lang="vi-VN" dirty="0"/>
              <a:t>GATEWAY</a:t>
            </a:r>
          </a:p>
        </p:txBody>
      </p:sp>
      <p:sp>
        <p:nvSpPr>
          <p:cNvPr id="10" name="Hộp Văn bản 9">
            <a:extLst>
              <a:ext uri="{FF2B5EF4-FFF2-40B4-BE49-F238E27FC236}">
                <a16:creationId xmlns:a16="http://schemas.microsoft.com/office/drawing/2014/main" id="{8A450184-E5D3-5BE8-0A00-F47F88ADBAC4}"/>
              </a:ext>
            </a:extLst>
          </p:cNvPr>
          <p:cNvSpPr txBox="1"/>
          <p:nvPr/>
        </p:nvSpPr>
        <p:spPr>
          <a:xfrm>
            <a:off x="6278327" y="1733550"/>
            <a:ext cx="1571625" cy="369332"/>
          </a:xfrm>
          <a:prstGeom prst="rect">
            <a:avLst/>
          </a:prstGeom>
          <a:noFill/>
        </p:spPr>
        <p:txBody>
          <a:bodyPr wrap="square" rtlCol="0">
            <a:spAutoFit/>
          </a:bodyPr>
          <a:lstStyle/>
          <a:p>
            <a:r>
              <a:rPr lang="vi-VN" dirty="0"/>
              <a:t>NODE</a:t>
            </a:r>
          </a:p>
        </p:txBody>
      </p:sp>
    </p:spTree>
    <p:extLst>
      <p:ext uri="{BB962C8B-B14F-4D97-AF65-F5344CB8AC3E}">
        <p14:creationId xmlns:p14="http://schemas.microsoft.com/office/powerpoint/2010/main" val="392613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DAB23810-59BC-9EDB-7A93-C2BA58ACE935}"/>
              </a:ext>
            </a:extLst>
          </p:cNvPr>
          <p:cNvPicPr>
            <a:picLocks noChangeAspect="1"/>
          </p:cNvPicPr>
          <p:nvPr/>
        </p:nvPicPr>
        <p:blipFill>
          <a:blip r:embed="rId2"/>
          <a:stretch>
            <a:fillRect/>
          </a:stretch>
        </p:blipFill>
        <p:spPr>
          <a:xfrm>
            <a:off x="1822622" y="1020918"/>
            <a:ext cx="8546756" cy="5126452"/>
          </a:xfrm>
          <a:prstGeom prst="rect">
            <a:avLst/>
          </a:prstGeom>
        </p:spPr>
      </p:pic>
    </p:spTree>
    <p:extLst>
      <p:ext uri="{BB962C8B-B14F-4D97-AF65-F5344CB8AC3E}">
        <p14:creationId xmlns:p14="http://schemas.microsoft.com/office/powerpoint/2010/main" val="304144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2" name="Content Placeholder 1">
            <a:extLst>
              <a:ext uri="{FF2B5EF4-FFF2-40B4-BE49-F238E27FC236}">
                <a16:creationId xmlns:a16="http://schemas.microsoft.com/office/drawing/2014/main" id="{38F09B86-2CE4-90B0-3614-E969385CEAD0}"/>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Tính toán năng lượng</a:t>
            </a:r>
          </a:p>
          <a:p>
            <a:pPr algn="just">
              <a:buFont typeface="Wingdings" panose="05000000000000000000" pitchFamily="2" charset="2"/>
              <a:buChar char="v"/>
            </a:pPr>
            <a:r>
              <a:rPr lang="vi-VN" sz="2000" dirty="0"/>
              <a:t>Pin</a:t>
            </a:r>
          </a:p>
          <a:p>
            <a:pPr lvl="1" algn="just"/>
            <a:r>
              <a:rPr lang="vi-VN" sz="1600" dirty="0"/>
              <a:t>Pin Lithium-Ion 18650 2S </a:t>
            </a:r>
            <a:r>
              <a:rPr lang="vi-VN" sz="1800" b="1" dirty="0"/>
              <a:t>2500mAh</a:t>
            </a:r>
          </a:p>
          <a:p>
            <a:pPr algn="just">
              <a:buFont typeface="Wingdings" panose="05000000000000000000" pitchFamily="2" charset="2"/>
              <a:buChar char="v"/>
            </a:pPr>
            <a:r>
              <a:rPr lang="vi-VN" sz="2000" dirty="0"/>
              <a:t>Thiết bị Node</a:t>
            </a:r>
          </a:p>
          <a:p>
            <a:pPr lvl="1" algn="just"/>
            <a:endParaRPr lang="vi-VN" sz="1600" dirty="0"/>
          </a:p>
          <a:p>
            <a:pPr lvl="1" algn="just"/>
            <a:endParaRPr lang="vi-VN" sz="1600" dirty="0"/>
          </a:p>
          <a:p>
            <a:pPr lvl="1" algn="just"/>
            <a:endParaRPr lang="vi-VN" sz="1600" dirty="0"/>
          </a:p>
          <a:p>
            <a:pPr lvl="1" algn="just"/>
            <a:endParaRPr lang="vi-VN" sz="1600" dirty="0"/>
          </a:p>
          <a:p>
            <a:pPr lvl="1" algn="just"/>
            <a:endParaRPr lang="vi-VN" sz="1600" dirty="0"/>
          </a:p>
          <a:p>
            <a:pPr lvl="1" algn="just"/>
            <a:endParaRPr lang="vi-VN" sz="1600" dirty="0"/>
          </a:p>
          <a:p>
            <a:pPr lvl="1" algn="just"/>
            <a:endParaRPr lang="vi-VN" sz="1600" dirty="0"/>
          </a:p>
          <a:p>
            <a:pPr lvl="1" algn="just"/>
            <a:endParaRPr lang="vi-VN" sz="1600" dirty="0"/>
          </a:p>
          <a:p>
            <a:pPr lvl="1" algn="just"/>
            <a:endParaRPr lang="vi-VN" sz="1600" dirty="0"/>
          </a:p>
          <a:p>
            <a:pPr lvl="1" algn="just"/>
            <a:r>
              <a:rPr lang="vi-VN" sz="1600" dirty="0"/>
              <a:t>Dòng điện trung bình </a:t>
            </a:r>
            <a:r>
              <a:rPr lang="vi-VN" sz="1800" b="1" dirty="0"/>
              <a:t>1.56mA</a:t>
            </a:r>
          </a:p>
          <a:p>
            <a:pPr lvl="1" algn="just"/>
            <a:r>
              <a:rPr lang="vi-VN" sz="1600" dirty="0"/>
              <a:t>Thời gian chạy (từ đầy pin cho tới hết pin, không nạp) </a:t>
            </a:r>
            <a:r>
              <a:rPr lang="vi-VN" sz="1800" b="1" dirty="0"/>
              <a:t>1600hrs</a:t>
            </a:r>
            <a:r>
              <a:rPr lang="vi-VN" sz="1600" dirty="0"/>
              <a:t> tương đương </a:t>
            </a:r>
            <a:r>
              <a:rPr lang="vi-VN" sz="1800" b="1" dirty="0"/>
              <a:t>66.6 ngày</a:t>
            </a:r>
            <a:endParaRPr lang="vi-VN" sz="1600" b="1" dirty="0"/>
          </a:p>
        </p:txBody>
      </p:sp>
      <p:graphicFrame>
        <p:nvGraphicFramePr>
          <p:cNvPr id="3" name="Bảng 5">
            <a:extLst>
              <a:ext uri="{FF2B5EF4-FFF2-40B4-BE49-F238E27FC236}">
                <a16:creationId xmlns:a16="http://schemas.microsoft.com/office/drawing/2014/main" id="{9DC873DB-38C2-F5BF-055E-98D20F88D266}"/>
              </a:ext>
            </a:extLst>
          </p:cNvPr>
          <p:cNvGraphicFramePr>
            <a:graphicFrameLocks noGrp="1"/>
          </p:cNvGraphicFramePr>
          <p:nvPr>
            <p:extLst>
              <p:ext uri="{D42A27DB-BD31-4B8C-83A1-F6EECF244321}">
                <p14:modId xmlns:p14="http://schemas.microsoft.com/office/powerpoint/2010/main" val="222114228"/>
              </p:ext>
            </p:extLst>
          </p:nvPr>
        </p:nvGraphicFramePr>
        <p:xfrm>
          <a:off x="1833559" y="2805641"/>
          <a:ext cx="8544817" cy="2123440"/>
        </p:xfrm>
        <a:graphic>
          <a:graphicData uri="http://schemas.openxmlformats.org/drawingml/2006/table">
            <a:tbl>
              <a:tblPr firstRow="1" bandRow="1">
                <a:tableStyleId>{5C22544A-7EE6-4342-B048-85BDC9FD1C3A}</a:tableStyleId>
              </a:tblPr>
              <a:tblGrid>
                <a:gridCol w="3839466">
                  <a:extLst>
                    <a:ext uri="{9D8B030D-6E8A-4147-A177-3AD203B41FA5}">
                      <a16:colId xmlns:a16="http://schemas.microsoft.com/office/drawing/2014/main" val="621161015"/>
                    </a:ext>
                  </a:extLst>
                </a:gridCol>
                <a:gridCol w="1677601">
                  <a:extLst>
                    <a:ext uri="{9D8B030D-6E8A-4147-A177-3AD203B41FA5}">
                      <a16:colId xmlns:a16="http://schemas.microsoft.com/office/drawing/2014/main" val="2904886549"/>
                    </a:ext>
                  </a:extLst>
                </a:gridCol>
                <a:gridCol w="3027750">
                  <a:extLst>
                    <a:ext uri="{9D8B030D-6E8A-4147-A177-3AD203B41FA5}">
                      <a16:colId xmlns:a16="http://schemas.microsoft.com/office/drawing/2014/main" val="2091754773"/>
                    </a:ext>
                  </a:extLst>
                </a:gridCol>
              </a:tblGrid>
              <a:tr h="370840">
                <a:tc>
                  <a:txBody>
                    <a:bodyPr/>
                    <a:lstStyle/>
                    <a:p>
                      <a:pPr algn="ctr"/>
                      <a:r>
                        <a:rPr lang="vi-VN" dirty="0"/>
                        <a:t>Chế độ làm việc</a:t>
                      </a:r>
                    </a:p>
                  </a:txBody>
                  <a:tcPr anchor="ctr"/>
                </a:tc>
                <a:tc>
                  <a:txBody>
                    <a:bodyPr/>
                    <a:lstStyle/>
                    <a:p>
                      <a:pPr algn="ctr"/>
                      <a:r>
                        <a:rPr lang="vi-VN" dirty="0"/>
                        <a:t>Dòng điện dự tính</a:t>
                      </a:r>
                    </a:p>
                  </a:txBody>
                  <a:tcPr anchor="ctr"/>
                </a:tc>
                <a:tc>
                  <a:txBody>
                    <a:bodyPr/>
                    <a:lstStyle/>
                    <a:p>
                      <a:pPr algn="ctr"/>
                      <a:r>
                        <a:rPr lang="vi-VN" dirty="0"/>
                        <a:t>Thời gian ở chế độ</a:t>
                      </a:r>
                    </a:p>
                  </a:txBody>
                  <a:tcPr anchor="ctr"/>
                </a:tc>
                <a:extLst>
                  <a:ext uri="{0D108BD9-81ED-4DB2-BD59-A6C34878D82A}">
                    <a16:rowId xmlns:a16="http://schemas.microsoft.com/office/drawing/2014/main" val="1134640661"/>
                  </a:ext>
                </a:extLst>
              </a:tr>
              <a:tr h="370840">
                <a:tc>
                  <a:txBody>
                    <a:bodyPr/>
                    <a:lstStyle/>
                    <a:p>
                      <a:pPr algn="ctr"/>
                      <a:r>
                        <a:rPr lang="vi-VN" dirty="0"/>
                        <a:t>Ngủ (</a:t>
                      </a:r>
                      <a:r>
                        <a:rPr lang="vi-VN" dirty="0" err="1"/>
                        <a:t>Standby</a:t>
                      </a:r>
                      <a:r>
                        <a:rPr lang="vi-VN" dirty="0"/>
                        <a:t> </a:t>
                      </a:r>
                      <a:r>
                        <a:rPr lang="vi-VN" dirty="0" err="1"/>
                        <a:t>Mode</a:t>
                      </a:r>
                      <a:r>
                        <a:rPr lang="vi-VN" dirty="0"/>
                        <a:t>)</a:t>
                      </a:r>
                    </a:p>
                  </a:txBody>
                  <a:tcPr anchor="ctr"/>
                </a:tc>
                <a:tc>
                  <a:txBody>
                    <a:bodyPr/>
                    <a:lstStyle/>
                    <a:p>
                      <a:pPr algn="ctr"/>
                      <a:r>
                        <a:rPr lang="vi-VN" dirty="0"/>
                        <a:t>&lt;10uA</a:t>
                      </a:r>
                    </a:p>
                  </a:txBody>
                  <a:tcPr anchor="ctr"/>
                </a:tc>
                <a:tc>
                  <a:txBody>
                    <a:bodyPr/>
                    <a:lstStyle/>
                    <a:p>
                      <a:pPr algn="ctr"/>
                      <a:r>
                        <a:rPr lang="vi-VN" dirty="0"/>
                        <a:t>300s</a:t>
                      </a:r>
                    </a:p>
                  </a:txBody>
                  <a:tcPr anchor="ctr"/>
                </a:tc>
                <a:extLst>
                  <a:ext uri="{0D108BD9-81ED-4DB2-BD59-A6C34878D82A}">
                    <a16:rowId xmlns:a16="http://schemas.microsoft.com/office/drawing/2014/main" val="4068709453"/>
                  </a:ext>
                </a:extLst>
              </a:tr>
              <a:tr h="370840">
                <a:tc>
                  <a:txBody>
                    <a:bodyPr/>
                    <a:lstStyle/>
                    <a:p>
                      <a:pPr algn="ctr"/>
                      <a:r>
                        <a:rPr lang="vi-VN" dirty="0" err="1"/>
                        <a:t>Idle</a:t>
                      </a:r>
                      <a:r>
                        <a:rPr lang="vi-VN" dirty="0"/>
                        <a:t> (STM32 </a:t>
                      </a:r>
                      <a:r>
                        <a:rPr lang="vi-VN" dirty="0" err="1"/>
                        <a:t>wake</a:t>
                      </a:r>
                      <a:r>
                        <a:rPr lang="vi-VN" dirty="0"/>
                        <a:t> up)</a:t>
                      </a:r>
                    </a:p>
                  </a:txBody>
                  <a:tcPr anchor="ctr"/>
                </a:tc>
                <a:tc>
                  <a:txBody>
                    <a:bodyPr/>
                    <a:lstStyle/>
                    <a:p>
                      <a:pPr algn="ctr"/>
                      <a:r>
                        <a:rPr lang="vi-VN" dirty="0"/>
                        <a:t>&lt;15mA</a:t>
                      </a:r>
                    </a:p>
                  </a:txBody>
                  <a:tcPr anchor="ctr"/>
                </a:tc>
                <a:tc>
                  <a:txBody>
                    <a:bodyPr/>
                    <a:lstStyle/>
                    <a:p>
                      <a:pPr algn="ctr"/>
                      <a:r>
                        <a:rPr lang="vi-VN" dirty="0"/>
                        <a:t>1-2s (</a:t>
                      </a:r>
                      <a:r>
                        <a:rPr lang="vi-VN" dirty="0" err="1"/>
                        <a:t>max</a:t>
                      </a:r>
                      <a:r>
                        <a:rPr lang="vi-VN" dirty="0"/>
                        <a:t>)</a:t>
                      </a:r>
                    </a:p>
                  </a:txBody>
                  <a:tcPr anchor="ctr"/>
                </a:tc>
                <a:extLst>
                  <a:ext uri="{0D108BD9-81ED-4DB2-BD59-A6C34878D82A}">
                    <a16:rowId xmlns:a16="http://schemas.microsoft.com/office/drawing/2014/main" val="2252590280"/>
                  </a:ext>
                </a:extLst>
              </a:tr>
              <a:tr h="370840">
                <a:tc>
                  <a:txBody>
                    <a:bodyPr/>
                    <a:lstStyle/>
                    <a:p>
                      <a:pPr algn="ctr"/>
                      <a:r>
                        <a:rPr lang="vi-VN" dirty="0"/>
                        <a:t>Cảm biến chính hoạt động</a:t>
                      </a:r>
                    </a:p>
                  </a:txBody>
                  <a:tcPr anchor="ctr"/>
                </a:tc>
                <a:tc>
                  <a:txBody>
                    <a:bodyPr/>
                    <a:lstStyle/>
                    <a:p>
                      <a:pPr algn="ctr"/>
                      <a:r>
                        <a:rPr lang="vi-VN" dirty="0"/>
                        <a:t>&lt;100mA</a:t>
                      </a:r>
                    </a:p>
                  </a:txBody>
                  <a:tcPr anchor="ctr"/>
                </a:tc>
                <a:tc>
                  <a:txBody>
                    <a:bodyPr/>
                    <a:lstStyle/>
                    <a:p>
                      <a:pPr algn="ctr"/>
                      <a:r>
                        <a:rPr lang="vi-VN" dirty="0"/>
                        <a:t>3s</a:t>
                      </a:r>
                    </a:p>
                  </a:txBody>
                  <a:tcPr anchor="ctr"/>
                </a:tc>
                <a:extLst>
                  <a:ext uri="{0D108BD9-81ED-4DB2-BD59-A6C34878D82A}">
                    <a16:rowId xmlns:a16="http://schemas.microsoft.com/office/drawing/2014/main" val="963048016"/>
                  </a:ext>
                </a:extLst>
              </a:tr>
              <a:tr h="370840">
                <a:tc>
                  <a:txBody>
                    <a:bodyPr/>
                    <a:lstStyle/>
                    <a:p>
                      <a:pPr algn="ctr"/>
                      <a:r>
                        <a:rPr lang="vi-VN" dirty="0"/>
                        <a:t>Giao tiếp (truyền nhận các bản tin)</a:t>
                      </a:r>
                    </a:p>
                  </a:txBody>
                  <a:tcPr anchor="ctr"/>
                </a:tc>
                <a:tc>
                  <a:txBody>
                    <a:bodyPr/>
                    <a:lstStyle/>
                    <a:p>
                      <a:pPr algn="ctr"/>
                      <a:r>
                        <a:rPr lang="vi-VN" dirty="0"/>
                        <a:t>&lt;30mA</a:t>
                      </a:r>
                    </a:p>
                  </a:txBody>
                  <a:tcPr anchor="ctr"/>
                </a:tc>
                <a:tc>
                  <a:txBody>
                    <a:bodyPr/>
                    <a:lstStyle/>
                    <a:p>
                      <a:pPr algn="ctr"/>
                      <a:r>
                        <a:rPr lang="vi-VN" dirty="0"/>
                        <a:t>4-5s (</a:t>
                      </a:r>
                      <a:r>
                        <a:rPr lang="vi-VN" dirty="0" err="1"/>
                        <a:t>max</a:t>
                      </a:r>
                      <a:r>
                        <a:rPr lang="vi-VN" dirty="0"/>
                        <a:t>)</a:t>
                      </a:r>
                    </a:p>
                  </a:txBody>
                  <a:tcPr anchor="ctr"/>
                </a:tc>
                <a:extLst>
                  <a:ext uri="{0D108BD9-81ED-4DB2-BD59-A6C34878D82A}">
                    <a16:rowId xmlns:a16="http://schemas.microsoft.com/office/drawing/2014/main" val="3679624039"/>
                  </a:ext>
                </a:extLst>
              </a:tr>
            </a:tbl>
          </a:graphicData>
        </a:graphic>
      </p:graphicFrame>
    </p:spTree>
    <p:extLst>
      <p:ext uri="{BB962C8B-B14F-4D97-AF65-F5344CB8AC3E}">
        <p14:creationId xmlns:p14="http://schemas.microsoft.com/office/powerpoint/2010/main" val="201414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819198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425717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418025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7" cy="5005866"/>
          </a:xfrm>
        </p:spPr>
        <p:txBody>
          <a:bodyPr>
            <a:noAutofit/>
          </a:bodyPr>
          <a:lstStyle/>
          <a:p>
            <a:pPr marL="0" indent="0" algn="just">
              <a:buNone/>
            </a:pPr>
            <a:r>
              <a:rPr lang="vi-VN" sz="2400" dirty="0"/>
              <a:t>1.1. Phân tích bài toán</a:t>
            </a:r>
          </a:p>
          <a:p>
            <a:pPr marL="0" indent="0" algn="just">
              <a:buNone/>
            </a:pPr>
            <a:r>
              <a:rPr lang="vi-VN" sz="2000" dirty="0"/>
              <a:t>1.1.2. Vấn đề và bài toán</a:t>
            </a:r>
          </a:p>
          <a:p>
            <a:pPr algn="just">
              <a:buFont typeface="Wingdings" panose="05000000000000000000" pitchFamily="2" charset="2"/>
              <a:buChar char="v"/>
            </a:pPr>
            <a:r>
              <a:rPr lang="vi-VN" sz="1800" dirty="0"/>
              <a:t>Một vài vấn đề mà các hộ nông dân canh tác cây trồng còn đang gặp phải là</a:t>
            </a:r>
          </a:p>
          <a:p>
            <a:pPr lvl="1" algn="just">
              <a:lnSpc>
                <a:spcPct val="120000"/>
              </a:lnSpc>
            </a:pPr>
            <a:r>
              <a:rPr lang="vi-VN" sz="1400" dirty="0"/>
              <a:t>Quá trình canh tác của người dân còn thủ công và chưa có phương pháp để có thể kiểm soát được trang trại nuôi trồng.</a:t>
            </a:r>
          </a:p>
          <a:p>
            <a:pPr lvl="1" algn="just">
              <a:lnSpc>
                <a:spcPct val="120000"/>
              </a:lnSpc>
            </a:pPr>
            <a:r>
              <a:rPr lang="vi-VN" sz="1400" dirty="0"/>
              <a:t>Năng suất lao động của ngành nông nghiệp nói chung còn thấp do ứng dụng những kỹ thuật lạc hậu, chưa phân bổ được tài nguyên và năng lực vào đúng trọng tâm vấn đề.</a:t>
            </a:r>
          </a:p>
          <a:p>
            <a:pPr lvl="1" algn="just">
              <a:lnSpc>
                <a:spcPct val="120000"/>
              </a:lnSpc>
            </a:pPr>
            <a:r>
              <a:rPr lang="vi-VN" sz="1400" dirty="0"/>
              <a:t>Nguồn vốn còn hạn hẹp, mặt khác các mô hình giám sát và điều khiển trên thị trường còn có phần đắt đỏ và chưa phù hợp với nhu cầu của người nông dân.</a:t>
            </a:r>
          </a:p>
          <a:p>
            <a:pPr lvl="1" algn="just">
              <a:lnSpc>
                <a:spcPct val="120000"/>
              </a:lnSpc>
            </a:pPr>
            <a:r>
              <a:rPr lang="vi-VN" sz="1400" dirty="0"/>
              <a:t>Thói quen canh tác của người dân từ lâu đời khó thay đổi, người nông dân chưa tiếp cận nhiều với công nghệ, chuyển giao số chậm.</a:t>
            </a:r>
          </a:p>
          <a:p>
            <a:pPr lvl="1" algn="just">
              <a:lnSpc>
                <a:spcPct val="120000"/>
              </a:lnSpc>
            </a:pPr>
            <a:r>
              <a:rPr lang="vi-VN" sz="1400" dirty="0"/>
              <a:t>Các mô hình canh tác còn nhỏ lẻ (quy mô canh tác từ trăm mét vuông tới vài </a:t>
            </a:r>
            <a:r>
              <a:rPr lang="vi-VN" sz="1400" dirty="0" err="1"/>
              <a:t>hecta</a:t>
            </a:r>
            <a:r>
              <a:rPr lang="vi-VN" sz="1400" dirty="0"/>
              <a:t>), không phù hợp cho những mô hình giám sát lớn.</a:t>
            </a:r>
          </a:p>
          <a:p>
            <a:pPr marL="0" indent="0" algn="just">
              <a:lnSpc>
                <a:spcPct val="120000"/>
              </a:lnSpc>
              <a:buNone/>
            </a:pPr>
            <a:r>
              <a:rPr lang="vi-VN" sz="1800" dirty="0">
                <a:sym typeface="Symbol" panose="05050102010706020507" pitchFamily="18" charset="2"/>
              </a:rPr>
              <a:t> </a:t>
            </a:r>
            <a:r>
              <a:rPr lang="vi-VN" sz="1800" dirty="0"/>
              <a:t>Nhu cầu về một hệ thống giám sát và hỗ trợ người nông dân trong quản lý quá trình nuôi trồng, dần tiến tới đạt chuẩn trong sản xuất và chất lượng.</a:t>
            </a:r>
          </a:p>
          <a:p>
            <a:pPr marL="0" indent="0" algn="just">
              <a:buNone/>
            </a:pPr>
            <a:r>
              <a:rPr lang="vi-VN" sz="1800" dirty="0">
                <a:sym typeface="Symbol" panose="05050102010706020507" pitchFamily="18" charset="2"/>
              </a:rPr>
              <a:t> </a:t>
            </a:r>
            <a:r>
              <a:rPr lang="vi-VN" sz="1800" dirty="0"/>
              <a:t>Mục tiêu của hệ thống giám sát là cung cấp cho người dùng thông tin chi tiết về trạng thái, các chỉ số của môi trường canh tác liên tục theo thời gian thực mọi lúc mọi nơi.</a:t>
            </a:r>
          </a:p>
          <a:p>
            <a:pPr marL="0" indent="0" algn="just">
              <a:buNone/>
            </a:pPr>
            <a:endParaRPr lang="vi-VN" sz="14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57425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828605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7" cy="5005866"/>
          </a:xfrm>
        </p:spPr>
        <p:txBody>
          <a:bodyPr>
            <a:noAutofit/>
          </a:bodyPr>
          <a:lstStyle/>
          <a:p>
            <a:pPr marL="0" indent="0" algn="just">
              <a:buNone/>
            </a:pPr>
            <a:r>
              <a:rPr lang="vi-VN" sz="2400" dirty="0"/>
              <a:t>1.1. Phân tích bài toán</a:t>
            </a:r>
          </a:p>
          <a:p>
            <a:pPr marL="0" indent="0" algn="just">
              <a:buNone/>
            </a:pPr>
            <a:r>
              <a:rPr lang="vi-VN" sz="2000" dirty="0"/>
              <a:t>1.1.2. Vấn đề và bài toán</a:t>
            </a:r>
          </a:p>
          <a:p>
            <a:pPr algn="just">
              <a:buFont typeface="Wingdings" panose="05000000000000000000" pitchFamily="2" charset="2"/>
              <a:buChar char="v"/>
            </a:pPr>
            <a:r>
              <a:rPr lang="vi-VN" sz="1800" dirty="0"/>
              <a:t>Một vài vấn đề mà các hộ nông dân canh tác cây trồng còn đang gặp phải là</a:t>
            </a:r>
          </a:p>
          <a:p>
            <a:pPr lvl="1" algn="just">
              <a:lnSpc>
                <a:spcPct val="120000"/>
              </a:lnSpc>
            </a:pPr>
            <a:r>
              <a:rPr lang="vi-VN" sz="1400" dirty="0"/>
              <a:t>Quá trình canh tác của người dân còn thủ công và chưa có phương pháp để có thể kiểm soát được trang trại nuôi trồng.</a:t>
            </a:r>
          </a:p>
          <a:p>
            <a:pPr lvl="1" algn="just">
              <a:lnSpc>
                <a:spcPct val="120000"/>
              </a:lnSpc>
            </a:pPr>
            <a:r>
              <a:rPr lang="vi-VN" sz="1400" dirty="0"/>
              <a:t>Năng suất lao động của ngành nông nghiệp nói chung còn thấp do ứng dụng những kỹ thuật lạc hậu, chưa phân bổ được tài nguyên và năng lực vào đúng trọng tâm vấn đề.</a:t>
            </a:r>
          </a:p>
          <a:p>
            <a:pPr lvl="1" algn="just">
              <a:lnSpc>
                <a:spcPct val="120000"/>
              </a:lnSpc>
            </a:pPr>
            <a:r>
              <a:rPr lang="vi-VN" sz="1400" dirty="0"/>
              <a:t>Nguồn vốn còn hạn hẹp, mặt khác các mô hình giám sát và điều khiển trên thị trường còn có phần đắt đỏ và chưa phù hợp với nhu cầu của người nông dân.</a:t>
            </a:r>
          </a:p>
          <a:p>
            <a:pPr lvl="1" algn="just">
              <a:lnSpc>
                <a:spcPct val="120000"/>
              </a:lnSpc>
            </a:pPr>
            <a:r>
              <a:rPr lang="vi-VN" sz="1400" dirty="0"/>
              <a:t>Thói quen canh tác của người dân từ lâu đời khó thay đổi, người nông dân chưa tiếp cận nhiều với công nghệ, chuyển giao số chậm.</a:t>
            </a:r>
          </a:p>
          <a:p>
            <a:pPr lvl="1" algn="just">
              <a:lnSpc>
                <a:spcPct val="120000"/>
              </a:lnSpc>
            </a:pPr>
            <a:r>
              <a:rPr lang="vi-VN" sz="1400" dirty="0"/>
              <a:t>Các mô hình canh tác còn nhỏ lẻ (quy mô canh tác từ trăm mét vuông tới vài </a:t>
            </a:r>
            <a:r>
              <a:rPr lang="vi-VN" sz="1400" dirty="0" err="1"/>
              <a:t>hecta</a:t>
            </a:r>
            <a:r>
              <a:rPr lang="vi-VN" sz="1400" dirty="0"/>
              <a:t>), không phù hợp cho những mô hình giám sát lớn.</a:t>
            </a:r>
          </a:p>
          <a:p>
            <a:pPr marL="0" indent="0" algn="just">
              <a:lnSpc>
                <a:spcPct val="120000"/>
              </a:lnSpc>
              <a:buNone/>
            </a:pPr>
            <a:r>
              <a:rPr lang="vi-VN" sz="1800" dirty="0">
                <a:sym typeface="Symbol" panose="05050102010706020507" pitchFamily="18" charset="2"/>
              </a:rPr>
              <a:t> </a:t>
            </a:r>
            <a:r>
              <a:rPr lang="vi-VN" sz="1800" dirty="0"/>
              <a:t>Nhu cầu về một hệ thống giám sát và hỗ trợ người nông dân trong quản lý quá trình nuôi trồng, dần tiến tới đạt chuẩn trong sản xuất và chất lượng.</a:t>
            </a:r>
          </a:p>
          <a:p>
            <a:pPr marL="0" indent="0" algn="just">
              <a:buNone/>
            </a:pPr>
            <a:r>
              <a:rPr lang="vi-VN" sz="1800" dirty="0">
                <a:sym typeface="Symbol" panose="05050102010706020507" pitchFamily="18" charset="2"/>
              </a:rPr>
              <a:t> </a:t>
            </a:r>
            <a:r>
              <a:rPr lang="vi-VN" sz="1800" dirty="0"/>
              <a:t>Mục tiêu của hệ thống giám sát là cung cấp cho người dùng thông tin chi tiết về trạng thái, các chỉ số của môi trường canh tác liên tục theo thời gian thực mọi lúc mọi nơi. Mô hình còn có thể cảnh báo khi các chỉ số vượt quá ngưỡng đặt bởi người dùng.</a:t>
            </a:r>
          </a:p>
          <a:p>
            <a:pPr marL="0" indent="0" algn="just">
              <a:buNone/>
            </a:pPr>
            <a:endParaRPr lang="vi-VN" sz="14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125116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3" name="Content Placeholder 1">
            <a:extLst>
              <a:ext uri="{FF2B5EF4-FFF2-40B4-BE49-F238E27FC236}">
                <a16:creationId xmlns:a16="http://schemas.microsoft.com/office/drawing/2014/main" id="{066B2B0A-1897-AE1F-A88D-AF3EB4E55A89}"/>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1.1. Phân tích bài toán</a:t>
            </a:r>
          </a:p>
          <a:p>
            <a:pPr marL="0" indent="0" algn="just">
              <a:buFont typeface="Arial" panose="020B0604020202020204" pitchFamily="34" charset="0"/>
              <a:buNone/>
            </a:pPr>
            <a:r>
              <a:rPr lang="vi-VN" sz="2000" dirty="0"/>
              <a:t>1.1.2. Vấn đề và bài toán</a:t>
            </a:r>
          </a:p>
          <a:p>
            <a:pPr algn="just">
              <a:lnSpc>
                <a:spcPct val="120000"/>
              </a:lnSpc>
              <a:buFont typeface="Wingdings" panose="05000000000000000000" pitchFamily="2" charset="2"/>
              <a:buChar char="v"/>
            </a:pPr>
            <a:r>
              <a:rPr lang="vi-VN" sz="1800" dirty="0"/>
              <a:t>Nông nghiệp nước ta tập trung chủ yếu trong nuôi trồng lúa nước, các loại trái ăn quả và rau củ. Loại đất được sử dụng để nuôi trồng các loại thực phẩm trên có thể được liệt kê như sau:</a:t>
            </a:r>
          </a:p>
          <a:p>
            <a:pPr lvl="1" algn="just">
              <a:lnSpc>
                <a:spcPct val="120000"/>
              </a:lnSpc>
            </a:pPr>
            <a:r>
              <a:rPr lang="vi-VN" sz="1400" dirty="0"/>
              <a:t>Đất trồng lúa là loại đất thịt hay đất thịt pha sét.</a:t>
            </a:r>
          </a:p>
          <a:p>
            <a:pPr lvl="1" algn="just">
              <a:lnSpc>
                <a:spcPct val="120000"/>
              </a:lnSpc>
            </a:pPr>
            <a:r>
              <a:rPr lang="vi-VN" sz="1400" dirty="0"/>
              <a:t>Đất trồng các loại trái ăn quả có nhiều loại đa dạng, nhưng chủ yếu là đất thịt và đất phù sa.</a:t>
            </a:r>
          </a:p>
          <a:p>
            <a:pPr lvl="1" algn="just">
              <a:lnSpc>
                <a:spcPct val="120000"/>
              </a:lnSpc>
            </a:pPr>
            <a:r>
              <a:rPr lang="vi-VN" sz="1400" dirty="0"/>
              <a:t>Đất trồng các loại rau củ là loại đất phù sa, đất thịt pha.</a:t>
            </a:r>
            <a:endParaRPr lang="vi-VN" sz="1800" dirty="0"/>
          </a:p>
          <a:p>
            <a:pPr algn="just">
              <a:lnSpc>
                <a:spcPct val="120000"/>
              </a:lnSpc>
              <a:buFont typeface="Wingdings" panose="05000000000000000000" pitchFamily="2" charset="2"/>
              <a:buChar char="v"/>
            </a:pPr>
            <a:r>
              <a:rPr lang="vi-VN" sz="1800" dirty="0"/>
              <a:t>Đối với từng loại cây trồng khác nhau sẽ yêu cầu về độ pH và môi trường sống khác nhau.</a:t>
            </a:r>
          </a:p>
          <a:p>
            <a:pPr lvl="1" algn="just">
              <a:lnSpc>
                <a:spcPct val="120000"/>
              </a:lnSpc>
            </a:pPr>
            <a:endParaRPr lang="vi-VN" sz="1400" dirty="0"/>
          </a:p>
          <a:p>
            <a:pPr marL="0" indent="0" algn="just">
              <a:buFont typeface="Arial" panose="020B0604020202020204" pitchFamily="34" charset="0"/>
              <a:buNone/>
            </a:pPr>
            <a:endParaRPr lang="vi-VN" sz="1400" dirty="0"/>
          </a:p>
        </p:txBody>
      </p:sp>
    </p:spTree>
    <p:extLst>
      <p:ext uri="{BB962C8B-B14F-4D97-AF65-F5344CB8AC3E}">
        <p14:creationId xmlns:p14="http://schemas.microsoft.com/office/powerpoint/2010/main" val="283173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6" name="Content Placeholder 1">
            <a:extLst>
              <a:ext uri="{FF2B5EF4-FFF2-40B4-BE49-F238E27FC236}">
                <a16:creationId xmlns:a16="http://schemas.microsoft.com/office/drawing/2014/main" id="{64680D38-E63B-0BEB-E9FE-A45B81616EFF}"/>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1.1. Phân tích bài toán</a:t>
            </a:r>
          </a:p>
          <a:p>
            <a:pPr marL="0" indent="0" algn="just">
              <a:buFont typeface="Arial" panose="020B0604020202020204" pitchFamily="34" charset="0"/>
              <a:buNone/>
            </a:pPr>
            <a:r>
              <a:rPr lang="vi-VN" sz="2000" dirty="0"/>
              <a:t>1.1.2. Vấn đề và bài toán</a:t>
            </a:r>
          </a:p>
          <a:p>
            <a:pPr algn="just">
              <a:lnSpc>
                <a:spcPct val="120000"/>
              </a:lnSpc>
              <a:buFont typeface="Wingdings" panose="05000000000000000000" pitchFamily="2" charset="2"/>
              <a:buChar char="v"/>
            </a:pPr>
            <a:r>
              <a:rPr lang="vi-VN" sz="1800" dirty="0"/>
              <a:t>Các mục tiêu giám sát của mô hình có thể kể đến như</a:t>
            </a:r>
          </a:p>
          <a:p>
            <a:pPr lvl="1" algn="just">
              <a:lnSpc>
                <a:spcPct val="120000"/>
              </a:lnSpc>
            </a:pPr>
            <a:r>
              <a:rPr lang="vi-VN" sz="1400" dirty="0"/>
              <a:t>Giám sát nhiệt độ, độ ẩm môi trường. Các thông số này ảnh hưởng trực tiếp đến quá trình sinh trưởng và phát triển của cây trồng.</a:t>
            </a:r>
            <a:endParaRPr lang="vi-VN" sz="1000" dirty="0"/>
          </a:p>
          <a:p>
            <a:pPr lvl="1" algn="just">
              <a:lnSpc>
                <a:spcPct val="120000"/>
              </a:lnSpc>
            </a:pPr>
            <a:r>
              <a:rPr lang="vi-VN" sz="1400" dirty="0"/>
              <a:t>Giám sát nhiệt độ, độ ẩm đất. Các thông số trên ảnh hưởng tới mức độ phát triển của rễ cây cũng như môi trường vi sinh trong đất.</a:t>
            </a:r>
          </a:p>
          <a:p>
            <a:pPr lvl="1" algn="just">
              <a:lnSpc>
                <a:spcPct val="120000"/>
              </a:lnSpc>
            </a:pPr>
            <a:r>
              <a:rPr lang="vi-VN" sz="1400" dirty="0"/>
              <a:t>Giám sát vi khoáng trong đất (NPK,…)</a:t>
            </a:r>
          </a:p>
          <a:p>
            <a:pPr lvl="1" algn="just">
              <a:lnSpc>
                <a:spcPct val="120000"/>
              </a:lnSpc>
            </a:pPr>
            <a:r>
              <a:rPr lang="vi-VN" sz="1400" dirty="0"/>
              <a:t>Giám sát độ pH của đất. </a:t>
            </a:r>
          </a:p>
          <a:p>
            <a:pPr lvl="1" algn="just">
              <a:lnSpc>
                <a:spcPct val="120000"/>
              </a:lnSpc>
            </a:pPr>
            <a:r>
              <a:rPr lang="vi-VN" sz="1400" dirty="0"/>
              <a:t>Giám sát độ dẫn điện của đất (EC). Thông số này phản ánh giá trị dinh dưỡng cây có thể sử dụng tốt.</a:t>
            </a:r>
          </a:p>
          <a:p>
            <a:pPr lvl="1" algn="just">
              <a:lnSpc>
                <a:spcPct val="120000"/>
              </a:lnSpc>
            </a:pPr>
            <a:r>
              <a:rPr lang="vi-VN" sz="1400" dirty="0"/>
              <a:t>Hình ảnh trực tiếp từ môi trường canh tác</a:t>
            </a:r>
          </a:p>
          <a:p>
            <a:pPr algn="just">
              <a:lnSpc>
                <a:spcPct val="120000"/>
              </a:lnSpc>
              <a:buFont typeface="Wingdings" panose="05000000000000000000" pitchFamily="2" charset="2"/>
              <a:buChar char="v"/>
            </a:pPr>
            <a:r>
              <a:rPr lang="vi-VN" sz="1800" dirty="0"/>
              <a:t>Đối với từng mô hình canh tác (ngoài trời, nhà kính, vườn,…) của từng hộ nông dân sẽ có thể phát sinh nhu cầu điều khiển một vài hoạt động trong quá trình trồng trọt như:</a:t>
            </a:r>
          </a:p>
          <a:p>
            <a:pPr lvl="1" algn="just">
              <a:lnSpc>
                <a:spcPct val="120000"/>
              </a:lnSpc>
            </a:pPr>
            <a:r>
              <a:rPr lang="vi-VN" sz="1400" dirty="0"/>
              <a:t>Tưới tiêu, ánh sáng, che chắn,</a:t>
            </a:r>
          </a:p>
          <a:p>
            <a:pPr lvl="1" algn="just">
              <a:lnSpc>
                <a:spcPct val="120000"/>
              </a:lnSpc>
            </a:pPr>
            <a:r>
              <a:rPr lang="vi-VN" sz="1400" dirty="0"/>
              <a:t>Thông gió (điều khiển nhiệt độ, độ ẩm)</a:t>
            </a:r>
          </a:p>
          <a:p>
            <a:pPr lvl="1" algn="just">
              <a:lnSpc>
                <a:spcPct val="120000"/>
              </a:lnSpc>
            </a:pPr>
            <a:r>
              <a:rPr lang="vi-VN" sz="1400" dirty="0"/>
              <a:t>…</a:t>
            </a:r>
          </a:p>
          <a:p>
            <a:pPr marL="0" indent="0" algn="just">
              <a:buFont typeface="Arial" panose="020B0604020202020204" pitchFamily="34" charset="0"/>
              <a:buNone/>
            </a:pPr>
            <a:endParaRPr lang="vi-VN" sz="1400" dirty="0"/>
          </a:p>
        </p:txBody>
      </p:sp>
    </p:spTree>
    <p:extLst>
      <p:ext uri="{BB962C8B-B14F-4D97-AF65-F5344CB8AC3E}">
        <p14:creationId xmlns:p14="http://schemas.microsoft.com/office/powerpoint/2010/main" val="379545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6" name="Content Placeholder 1">
            <a:extLst>
              <a:ext uri="{FF2B5EF4-FFF2-40B4-BE49-F238E27FC236}">
                <a16:creationId xmlns:a16="http://schemas.microsoft.com/office/drawing/2014/main" id="{2585B125-BC7B-FFB7-D6BC-EA3B8414DCC7}"/>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1.2. Giải pháp</a:t>
            </a:r>
          </a:p>
          <a:p>
            <a:pPr algn="just">
              <a:buFont typeface="Wingdings" panose="05000000000000000000" pitchFamily="2" charset="2"/>
              <a:buChar char="v"/>
            </a:pPr>
            <a:r>
              <a:rPr lang="vi-VN" sz="2000" dirty="0"/>
              <a:t>Hướng giải quyết bài toán là một hệ thống giám sát và hỗ trợ nhỏ gọn, với chi phí phù hợp, tiết kiệm năng lượng, có khả năng đo đạc, tổng hợp, lưu trữ, truyền tải và hiển thị các thông số đối tượng cần giám sát đồng thời cảnh báo tới người dùng khi có các chỉ số vượt các ngưỡng đã đặt ra (bởi người dùng).</a:t>
            </a:r>
          </a:p>
          <a:p>
            <a:pPr algn="just">
              <a:buFont typeface="Wingdings" panose="05000000000000000000" pitchFamily="2" charset="2"/>
              <a:buChar char="v"/>
            </a:pPr>
            <a:r>
              <a:rPr lang="vi-VN" sz="2000" dirty="0"/>
              <a:t>Hệ thống phải là hệ thống không dây nhằm dễ triển khai, lắp đặt và tránh làm ảnh hưởng đến quá trình sử dụng đất của người nông dân. Việc này cũng làm giảm đáng kể chi phí sản xuất của mô hình do lược bớt phần dây nối.</a:t>
            </a:r>
          </a:p>
          <a:p>
            <a:pPr algn="just">
              <a:buFont typeface="Wingdings" panose="05000000000000000000" pitchFamily="2" charset="2"/>
              <a:buChar char="v"/>
            </a:pPr>
            <a:r>
              <a:rPr lang="vi-VN" sz="2000" dirty="0"/>
              <a:t>Hệ thống sẽ bao gồm các Node cảm biến tự chủ năng lượng có nhiệm vụ đo đạc các thông số và gửi về </a:t>
            </a:r>
            <a:r>
              <a:rPr lang="vi-VN" sz="2000" dirty="0" err="1"/>
              <a:t>Gateway</a:t>
            </a:r>
            <a:r>
              <a:rPr lang="vi-VN" sz="2000" dirty="0"/>
              <a:t> để tổng hợp, lưu trữ và xử lý để có thể hiển thị trên thiết bị và gửi lên Server quản lý.</a:t>
            </a:r>
          </a:p>
          <a:p>
            <a:pPr algn="just">
              <a:buFont typeface="Wingdings" panose="05000000000000000000" pitchFamily="2" charset="2"/>
              <a:buChar char="v"/>
            </a:pPr>
            <a:endParaRPr lang="vi-VN" sz="2000" dirty="0"/>
          </a:p>
          <a:p>
            <a:pPr algn="just">
              <a:buFont typeface="Wingdings" panose="05000000000000000000" pitchFamily="2" charset="2"/>
              <a:buChar char="v"/>
            </a:pPr>
            <a:r>
              <a:rPr lang="vi-VN" sz="2000" dirty="0"/>
              <a:t>Các cơ cấu hỗ trợ có thể được người dùng tự thêm vào qua các cổng relay.</a:t>
            </a:r>
          </a:p>
          <a:p>
            <a:pPr marL="0" indent="0" algn="just">
              <a:buFont typeface="Arial" panose="020B0604020202020204" pitchFamily="34" charset="0"/>
              <a:buNone/>
            </a:pPr>
            <a:endParaRPr lang="vi-VN" sz="2400" dirty="0"/>
          </a:p>
        </p:txBody>
      </p:sp>
    </p:spTree>
    <p:extLst>
      <p:ext uri="{BB962C8B-B14F-4D97-AF65-F5344CB8AC3E}">
        <p14:creationId xmlns:p14="http://schemas.microsoft.com/office/powerpoint/2010/main" val="376625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2585B125-BC7B-FFB7-D6BC-EA3B8414DCC7}"/>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1.2. Giải pháp</a:t>
                </a:r>
              </a:p>
              <a:p>
                <a:pPr algn="just">
                  <a:buFont typeface="Wingdings" panose="05000000000000000000" pitchFamily="2" charset="2"/>
                  <a:buChar char="v"/>
                </a:pPr>
                <a:r>
                  <a:rPr lang="vi-VN" sz="2000" dirty="0"/>
                  <a:t>Các yêu cầu chi tiết các mục tiêu chỉ số cần đo được liệt kê như sau</a:t>
                </a:r>
              </a:p>
              <a:p>
                <a:pPr lvl="1" algn="just"/>
                <a:r>
                  <a:rPr lang="vi-VN" sz="1600" dirty="0"/>
                  <a:t>Nhiệt độ không khí có dải đo từ -20</a:t>
                </a:r>
                <a14:m>
                  <m:oMath xmlns:m="http://schemas.openxmlformats.org/officeDocument/2006/math">
                    <m:r>
                      <a:rPr lang="vi-VN" sz="1600" b="0" i="1" smtClean="0">
                        <a:latin typeface="Cambria Math" panose="02040503050406030204" pitchFamily="18" charset="0"/>
                        <a:ea typeface="Cambria Math" panose="02040503050406030204" pitchFamily="18" charset="0"/>
                      </a:rPr>
                      <m:t>℃</m:t>
                    </m:r>
                  </m:oMath>
                </a14:m>
                <a:r>
                  <a:rPr lang="vi-VN" sz="1600" dirty="0"/>
                  <a:t> đến 80</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phân giải 0.1</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 </m:t>
                    </m:r>
                  </m:oMath>
                </a14:m>
                <a:r>
                  <a:rPr lang="vi-VN" sz="1600" dirty="0"/>
                  <a:t>độ chính xác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a:rPr lang="vi-VN" sz="1600" i="1">
                        <a:latin typeface="Cambria Math" panose="02040503050406030204" pitchFamily="18" charset="0"/>
                        <a:ea typeface="Cambria Math" panose="02040503050406030204" pitchFamily="18" charset="0"/>
                      </a:rPr>
                      <m:t>℃</m:t>
                    </m:r>
                  </m:oMath>
                </a14:m>
                <a:r>
                  <a:rPr lang="vi-VN" sz="1600" dirty="0"/>
                  <a:t>.</a:t>
                </a:r>
              </a:p>
              <a:p>
                <a:pPr lvl="1" algn="just"/>
                <a:r>
                  <a:rPr lang="vi-VN" sz="1600" dirty="0"/>
                  <a:t>Độ ẩm không khí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m:rPr>
                        <m:sty m:val="p"/>
                      </m:rPr>
                      <a:rPr lang="vi-VN" sz="1600" b="0" i="0" smtClean="0">
                        <a:latin typeface="Cambria Math" panose="02040503050406030204" pitchFamily="18" charset="0"/>
                        <a:ea typeface="Cambria Math" panose="02040503050406030204" pitchFamily="18" charset="0"/>
                      </a:rPr>
                      <m:t>RH</m:t>
                    </m:r>
                  </m:oMath>
                </a14:m>
                <a:r>
                  <a:rPr lang="vi-VN" sz="1600" dirty="0"/>
                  <a:t>.</a:t>
                </a:r>
              </a:p>
              <a:p>
                <a:pPr lvl="1" algn="just"/>
                <a:r>
                  <a:rPr lang="vi-VN" sz="1600" dirty="0"/>
                  <a:t>Nhiệt độ đất có dải đo từ -40 đến 80 độ C, độ phân giải 1</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r>
                      <a:rPr lang="vi-VN" sz="1600" b="0" i="1" smtClean="0">
                        <a:latin typeface="Cambria Math" panose="02040503050406030204" pitchFamily="18" charset="0"/>
                        <a:ea typeface="Cambria Math" panose="02040503050406030204" pitchFamily="18" charset="0"/>
                      </a:rPr>
                      <m:t>℃</m:t>
                    </m:r>
                  </m:oMath>
                </a14:m>
                <a:r>
                  <a:rPr lang="vi-VN" sz="1600" dirty="0"/>
                  <a:t>.</a:t>
                </a:r>
              </a:p>
              <a:p>
                <a:pPr lvl="1" algn="just"/>
                <a:r>
                  <a:rPr lang="vi-VN" sz="1600" dirty="0"/>
                  <a:t>Độ ẩm đất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3%</m:t>
                    </m:r>
                    <m:r>
                      <m:rPr>
                        <m:sty m:val="p"/>
                      </m:rPr>
                      <a:rPr lang="vi-VN" sz="1600" b="0" i="0" smtClean="0">
                        <a:latin typeface="Cambria Math" panose="02040503050406030204" pitchFamily="18" charset="0"/>
                        <a:ea typeface="Cambria Math" panose="02040503050406030204" pitchFamily="18" charset="0"/>
                      </a:rPr>
                      <m:t>RH</m:t>
                    </m:r>
                    <m:r>
                      <a:rPr lang="vi-VN" sz="1600" b="0" i="0" smtClean="0">
                        <a:latin typeface="Cambria Math" panose="02040503050406030204" pitchFamily="18" charset="0"/>
                        <a:ea typeface="Cambria Math" panose="02040503050406030204" pitchFamily="18" charset="0"/>
                      </a:rPr>
                      <m:t>.</m:t>
                    </m:r>
                  </m:oMath>
                </a14:m>
                <a:endParaRPr lang="vi-VN" sz="1600" dirty="0"/>
              </a:p>
              <a:p>
                <a:pPr lvl="1" algn="just"/>
                <a:r>
                  <a:rPr lang="vi-VN" sz="1600" dirty="0"/>
                  <a:t>Độ dẫn điện của đất có dải từ 0 đến 20000us/</a:t>
                </a:r>
                <a:r>
                  <a:rPr lang="vi-VN" sz="1600" dirty="0" err="1"/>
                  <a:t>cm</a:t>
                </a:r>
                <a:r>
                  <a:rPr lang="vi-VN" sz="1600" dirty="0"/>
                  <a:t>, có độ phân giải 10us/</a:t>
                </a:r>
                <a:r>
                  <a:rPr lang="vi-VN" sz="1600" dirty="0" err="1"/>
                  <a:t>cm</a:t>
                </a:r>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oMath>
                </a14:m>
                <a:endParaRPr lang="vi-VN" sz="1600" dirty="0"/>
              </a:p>
              <a:p>
                <a:pPr lvl="1" algn="just"/>
                <a:r>
                  <a:rPr lang="vi-VN" sz="1600" dirty="0"/>
                  <a:t>Độ pH của đất có dải đo từ 3-9 pH, độ phân giải 0.1 pH,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0.3</m:t>
                    </m:r>
                    <m:r>
                      <m:rPr>
                        <m:sty m:val="p"/>
                      </m:rPr>
                      <a:rPr lang="vi-VN" sz="1600" b="0" i="0" smtClean="0">
                        <a:latin typeface="Cambria Math" panose="02040503050406030204" pitchFamily="18" charset="0"/>
                        <a:ea typeface="Cambria Math" panose="02040503050406030204" pitchFamily="18" charset="0"/>
                      </a:rPr>
                      <m:t>pH</m:t>
                    </m:r>
                    <m:r>
                      <a:rPr lang="vi-VN" sz="1600" b="0" i="0" smtClean="0">
                        <a:latin typeface="Cambria Math" panose="02040503050406030204" pitchFamily="18" charset="0"/>
                        <a:ea typeface="Cambria Math" panose="02040503050406030204" pitchFamily="18" charset="0"/>
                      </a:rPr>
                      <m:t>.</m:t>
                    </m:r>
                  </m:oMath>
                </a14:m>
                <a:endParaRPr lang="vi-VN" sz="1600" dirty="0"/>
              </a:p>
              <a:p>
                <a:pPr lvl="1" algn="just"/>
                <a:r>
                  <a:rPr lang="vi-VN" sz="1600" dirty="0"/>
                  <a:t>Hàm lượng vi khoáng NPK có dải đo từ 1-1999mg/</a:t>
                </a:r>
                <a:r>
                  <a:rPr lang="vi-VN" sz="1600" dirty="0" err="1"/>
                  <a:t>kg</a:t>
                </a:r>
                <a:r>
                  <a:rPr lang="vi-VN" sz="1600" dirty="0"/>
                  <a:t> (hoặc </a:t>
                </a:r>
                <a:r>
                  <a:rPr lang="vi-VN" sz="1600" dirty="0" err="1"/>
                  <a:t>mg</a:t>
                </a:r>
                <a:r>
                  <a:rPr lang="vi-VN" sz="1600" dirty="0"/>
                  <a:t>/L), độ phân giải 1mg/</a:t>
                </a:r>
                <a:r>
                  <a:rPr lang="vi-VN" sz="1600" dirty="0" err="1"/>
                  <a:t>kg</a:t>
                </a:r>
                <a:r>
                  <a:rPr lang="vi-VN" sz="1600" dirty="0"/>
                  <a:t> (hoặc </a:t>
                </a:r>
                <a:r>
                  <a:rPr lang="vi-VN" sz="1600" dirty="0" err="1"/>
                  <a:t>mg</a:t>
                </a:r>
                <a:r>
                  <a:rPr lang="vi-VN" sz="1600" dirty="0"/>
                  <a:t>/L).</a:t>
                </a:r>
              </a:p>
              <a:p>
                <a:pPr lvl="1" algn="just"/>
                <a:endParaRPr lang="vi-VN" sz="1600" dirty="0"/>
              </a:p>
              <a:p>
                <a:pPr algn="just">
                  <a:buFont typeface="Wingdings" panose="05000000000000000000" pitchFamily="2" charset="2"/>
                  <a:buChar char="v"/>
                </a:pPr>
                <a:r>
                  <a:rPr lang="vi-VN" sz="2000" dirty="0"/>
                  <a:t>Thiết bị Node phải sử dụng nguồn năng lượng mặt trời và pin. Phải được thiết kế </a:t>
                </a:r>
              </a:p>
            </p:txBody>
          </p:sp>
        </mc:Choice>
        <mc:Fallback xmlns="">
          <p:sp>
            <p:nvSpPr>
              <p:cNvPr id="6" name="Content Placeholder 1">
                <a:extLst>
                  <a:ext uri="{FF2B5EF4-FFF2-40B4-BE49-F238E27FC236}">
                    <a16:creationId xmlns:a16="http://schemas.microsoft.com/office/drawing/2014/main" id="{2585B125-BC7B-FFB7-D6BC-EA3B8414DCC7}"/>
                  </a:ext>
                </a:extLst>
              </p:cNvPr>
              <p:cNvSpPr txBox="1">
                <a:spLocks noRot="1" noChangeAspect="1" noMove="1" noResize="1" noEditPoints="1" noAdjustHandles="1" noChangeArrowheads="1" noChangeShapeType="1" noTextEdit="1"/>
              </p:cNvSpPr>
              <p:nvPr/>
            </p:nvSpPr>
            <p:spPr>
              <a:xfrm>
                <a:off x="313435" y="1161018"/>
                <a:ext cx="11585067" cy="5005866"/>
              </a:xfrm>
              <a:prstGeom prst="rect">
                <a:avLst/>
              </a:prstGeom>
              <a:blipFill>
                <a:blip r:embed="rId2"/>
                <a:stretch>
                  <a:fillRect l="-789" t="-1703"/>
                </a:stretch>
              </a:blipFill>
            </p:spPr>
            <p:txBody>
              <a:bodyPr/>
              <a:lstStyle/>
              <a:p>
                <a:r>
                  <a:rPr lang="vi-VN">
                    <a:noFill/>
                  </a:rPr>
                  <a:t> </a:t>
                </a:r>
              </a:p>
            </p:txBody>
          </p:sp>
        </mc:Fallback>
      </mc:AlternateContent>
    </p:spTree>
    <p:extLst>
      <p:ext uri="{BB962C8B-B14F-4D97-AF65-F5344CB8AC3E}">
        <p14:creationId xmlns:p14="http://schemas.microsoft.com/office/powerpoint/2010/main" val="173942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954388684"/>
      </p:ext>
    </p:extLst>
  </p:cSld>
  <p:clrMapOvr>
    <a:masterClrMapping/>
  </p:clrMapOvr>
</p:sld>
</file>

<file path=ppt/theme/theme1.xml><?xml version="1.0" encoding="utf-8"?>
<a:theme xmlns:a="http://schemas.openxmlformats.org/drawingml/2006/main" name="1_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TotalTime>
  <Words>2275</Words>
  <Application>Microsoft Office PowerPoint</Application>
  <PresentationFormat>Màn hình rộng</PresentationFormat>
  <Paragraphs>188</Paragraphs>
  <Slides>30</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30</vt:i4>
      </vt:variant>
    </vt:vector>
  </HeadingPairs>
  <TitlesOfParts>
    <vt:vector size="37" baseType="lpstr">
      <vt:lpstr>Arial</vt:lpstr>
      <vt:lpstr>Calibri</vt:lpstr>
      <vt:lpstr>Cambria Math</vt:lpstr>
      <vt:lpstr>Lato</vt:lpstr>
      <vt:lpstr>Times New Roman</vt:lpstr>
      <vt:lpstr>Wingdings</vt:lpstr>
      <vt:lpstr>1_Chủ đề Office</vt:lpstr>
      <vt:lpstr>Bản trình bày PowerPoint</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1. Tổng quan bài toán</vt:lpstr>
      <vt:lpstr>1. Tổng quan bài toán</vt:lpstr>
      <vt:lpstr>1. Tổng quan bài toán</vt:lpstr>
      <vt:lpstr>1. Tổng quan bài toán</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1. Tổng quan bài toán</vt:lpstr>
      <vt:lpstr>3. Thiết kế thiết bị</vt:lpstr>
      <vt:lpstr>1. Tổng quan bài toán</vt:lpstr>
      <vt:lpstr>3. Thiết kế thiết bị</vt:lpstr>
      <vt:lpstr>3. Thiết kế thiết bị</vt:lpstr>
      <vt:lpstr>3. Thiết kế thiết bị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TRAN QUANG MINH 20181659</dc:creator>
  <cp:lastModifiedBy>Vento Trần</cp:lastModifiedBy>
  <cp:revision>2</cp:revision>
  <dcterms:created xsi:type="dcterms:W3CDTF">2023-05-17T06:37:12Z</dcterms:created>
  <dcterms:modified xsi:type="dcterms:W3CDTF">2023-08-10T10:47:54Z</dcterms:modified>
</cp:coreProperties>
</file>